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250_36F5462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833" r:id="rId5"/>
    <p:sldMasterId id="2147484242" r:id="rId6"/>
    <p:sldMasterId id="2147483997" r:id="rId7"/>
    <p:sldMasterId id="2147484126" r:id="rId8"/>
  </p:sldMasterIdLst>
  <p:notesMasterIdLst>
    <p:notesMasterId r:id="rId35"/>
  </p:notesMasterIdLst>
  <p:sldIdLst>
    <p:sldId id="256" r:id="rId9"/>
    <p:sldId id="575" r:id="rId10"/>
    <p:sldId id="447" r:id="rId11"/>
    <p:sldId id="577" r:id="rId12"/>
    <p:sldId id="557" r:id="rId13"/>
    <p:sldId id="580" r:id="rId14"/>
    <p:sldId id="571" r:id="rId15"/>
    <p:sldId id="561" r:id="rId16"/>
    <p:sldId id="671" r:id="rId17"/>
    <p:sldId id="567" r:id="rId18"/>
    <p:sldId id="568" r:id="rId19"/>
    <p:sldId id="584" r:id="rId20"/>
    <p:sldId id="578" r:id="rId21"/>
    <p:sldId id="585" r:id="rId22"/>
    <p:sldId id="587" r:id="rId23"/>
    <p:sldId id="586" r:id="rId24"/>
    <p:sldId id="588" r:id="rId25"/>
    <p:sldId id="589" r:id="rId26"/>
    <p:sldId id="570" r:id="rId27"/>
    <p:sldId id="475" r:id="rId28"/>
    <p:sldId id="289" r:id="rId29"/>
    <p:sldId id="576" r:id="rId30"/>
    <p:sldId id="590" r:id="rId31"/>
    <p:sldId id="593" r:id="rId32"/>
    <p:sldId id="592" r:id="rId33"/>
    <p:sldId id="591"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Josefin Sans" pitchFamily="2" charset="0"/>
      <p:regular r:id="rId44"/>
      <p:bold r:id="rId45"/>
    </p:embeddedFont>
    <p:embeddedFont>
      <p:font typeface="Trebuchet MS" panose="020B0603020202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jw7TX6gmB4qcjfzdyGF37OjHUz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400E02-EDA0-A211-EAE1-22722186720C}" name="Ullrich, Rebecca (DOE)" initials="UR(" userId="S::Rebecca.Ullrich@doe.virginia.gov::21f24c1b-3c1d-479f-959f-cc8655c3d077" providerId="AD"/>
  <p188:author id="{CCB4FB12-6C56-F975-E4D9-DEDFB3B2D7E8}" name="Mcpherson, Alexandra (DOE)" initials="MA(" userId="S::Alexandra.McPherson@doe.virginia.gov::2ae015af-1c32-4972-9827-086e81e31552" providerId="AD"/>
  <p188:author id="{90ACCF35-C068-221B-E1C5-B8A3E115AFC6}" name="Meyers, Kris (DOE)" initials="M(" userId="S::kris.meyers@doe.virginia.gov::50142cab-4367-48b0-8975-b70aaa041464" providerId="AD"/>
  <p188:author id="{C23C093C-EAA5-22BE-7359-F00A68B7CF3A}" name="Williams, Jeff (DOE)" initials="W(" userId="S::jeff.williams@doe.virginia.gov::81f6353a-f281-4cb3-9e8d-a2c3b4191e92" providerId="AD"/>
  <p188:author id="{8C16816F-C58D-BF1A-4508-D054BBBE3258}" name="Mitzner, Lucy (DOE)" initials="ML(" userId="S::Lucy.Mitzner@doe.virginia.gov::772df971-21bb-44fa-a5df-17914fadb1ab" providerId="AD"/>
  <p188:author id="{F40E6F77-4BF1-1087-9F1B-A618C3D06642}" name="Ullrich, Rebecca (DOE)" initials="U(" userId="S::rebecca.ullrich@doe.virginia.gov::21f24c1b-3c1d-479f-959f-cc8655c3d077" providerId="AD"/>
  <p188:author id="{64A1B783-91AA-7229-BBBF-07B1194D427D}" name="Dawson, Victoria (DOE)" initials="D(" userId="S::victoria.dawson@doe.virginia.gov::4e2b1462-9b46-4cc3-8b43-146497f419dc" providerId="AD"/>
  <p188:author id="{858A8BBB-1D81-C666-F9BA-ADA820A1A511}" name="Kris Meyers" initials="KM" userId="Kris Meyers" providerId="None"/>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C4E1B6DC-DADF-365B-DF3E-C06827ED6E0E}" name="Mcpherson, Alexandra (DOE)" initials="M(" userId="S::alexandra.mcpherson@doe.virginia.gov::2ae015af-1c32-4972-9827-086e81e31552" providerId="AD"/>
  <p188:author id="{A25E0BED-760B-E88D-1B08-2F627EC13FEC}" name="Conway, Jenna (DOE)" initials="C(" userId="S::jenna.conway@doe.virginia.gov::da588274-f37c-454d-8548-dcbcfca12eb4" providerId="AD"/>
  <p188:author id="{8CCA8AF7-000D-16BA-C7B3-C789E173B23E}" name="Carroll, Erin (DOE)" initials="C(" userId="S::erin.carroll@doe.virginia.gov::de77b364-7ec6-4daf-8747-600d7b5ee91f" providerId="AD"/>
  <p188:author id="{32F73DF8-96B2-1133-644E-A1A71758DEAD}" name="Mitzner, Lucy (DOE)" initials="M(" userId="S::lucy.mitzner@doe.virginia.gov::772df971-21bb-44fa-a5df-17914fadb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BF8636-8523-4F47-ACF0-9A4BCA7EB962}">
  <a:tblStyle styleId="{86BF8636-8523-4F47-ACF0-9A4BCA7EB9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D1495A-898E-44D1-8339-1F7BBB4E55B8}"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8E5D632-C023-4C9A-85D3-3C5D9C9D817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4.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7.fntdata"/><Relationship Id="rId47" Type="http://schemas.openxmlformats.org/officeDocument/2006/relationships/font" Target="fonts/font12.fntdata"/><Relationship Id="rId104"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102"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9.fntdata"/><Relationship Id="rId10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10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3.fntdata"/><Relationship Id="rId46" Type="http://schemas.openxmlformats.org/officeDocument/2006/relationships/font" Target="fonts/font11.fntdata"/><Relationship Id="rId103"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1.fntdata"/><Relationship Id="rId49" Type="http://schemas.openxmlformats.org/officeDocument/2006/relationships/font" Target="fonts/font14.fntdata"/><Relationship Id="rId106" Type="http://schemas.microsoft.com/office/2018/10/relationships/authors" Target="authors.xml"/></Relationships>
</file>

<file path=ppt/comments/modernComment_250_36F5462D.xml><?xml version="1.0" encoding="utf-8"?>
<p188:cmLst xmlns:a="http://schemas.openxmlformats.org/drawingml/2006/main" xmlns:r="http://schemas.openxmlformats.org/officeDocument/2006/relationships" xmlns:p188="http://schemas.microsoft.com/office/powerpoint/2018/8/main">
  <p188:cm id="{584EBFB7-0D86-4BA7-9E66-F158D84F34F0}" authorId="{8C16816F-C58D-BF1A-4508-D054BBBE3258}" status="resolved" created="2023-07-27T14:35:42.673" complete="100000">
    <ac:txMkLst xmlns:ac="http://schemas.microsoft.com/office/drawing/2013/main/command">
      <pc:docMk xmlns:pc="http://schemas.microsoft.com/office/powerpoint/2013/main/command"/>
      <pc:sldMk xmlns:pc="http://schemas.microsoft.com/office/powerpoint/2013/main/command" cId="922043949" sldId="592"/>
      <ac:spMk id="4" creationId="{BF3A5C76-EBE7-D5DE-CCEE-05E52511B131}"/>
      <ac:txMk cp="76" len="28">
        <ac:context len="447" hash="1854590179"/>
      </ac:txMk>
    </ac:txMkLst>
    <p188:pos x="2367815" y="1062890"/>
    <p188:txBody>
      <a:bodyPr/>
      <a:lstStyle/>
      <a:p>
        <a:r>
          <a:rPr lang="en-US"/>
          <a:t>Link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BAABE-AF6C-4F30-9ECF-0CCB286ED1F4}"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56E077A3-8641-463F-A202-A61887E7B89D}">
      <dgm:prSet phldrT="[Text]" phldr="0"/>
      <dgm:spPr/>
      <dgm:t>
        <a:bodyPr/>
        <a:lstStyle/>
        <a:p>
          <a:pPr>
            <a:defRPr b="1"/>
          </a:pPr>
          <a:r>
            <a:rPr lang="en-US">
              <a:latin typeface="Arial"/>
            </a:rPr>
            <a:t>Spring 2023</a:t>
          </a:r>
          <a:endParaRPr lang="en-US"/>
        </a:p>
      </dgm:t>
    </dgm:pt>
    <dgm:pt modelId="{62D350CE-B11F-42B8-9957-AABAD98154E2}" type="parTrans" cxnId="{EC70282F-0CB2-48A2-9FBF-03EE9F081FCD}">
      <dgm:prSet/>
      <dgm:spPr/>
      <dgm:t>
        <a:bodyPr/>
        <a:lstStyle/>
        <a:p>
          <a:endParaRPr lang="en-US"/>
        </a:p>
      </dgm:t>
    </dgm:pt>
    <dgm:pt modelId="{6E6FC013-3093-41A2-8AB1-909DFD1A1096}" type="sibTrans" cxnId="{EC70282F-0CB2-48A2-9FBF-03EE9F081FCD}">
      <dgm:prSet/>
      <dgm:spPr/>
      <dgm:t>
        <a:bodyPr/>
        <a:lstStyle/>
        <a:p>
          <a:endParaRPr lang="en-US"/>
        </a:p>
      </dgm:t>
    </dgm:pt>
    <dgm:pt modelId="{DD46F11B-516E-4CF2-AD24-383BD6234E93}">
      <dgm:prSet phldrT="[Text]" phldr="0"/>
      <dgm:spPr/>
      <dgm:t>
        <a:bodyPr/>
        <a:lstStyle/>
        <a:p>
          <a:r>
            <a:rPr lang="en-US" b="0">
              <a:latin typeface="Arial"/>
            </a:rPr>
            <a:t>Draft Practice Year 2 Profile Prototypes shared and feedback gathered from the field. Website vendor secured.</a:t>
          </a:r>
          <a:endParaRPr lang="en-US" b="0"/>
        </a:p>
      </dgm:t>
    </dgm:pt>
    <dgm:pt modelId="{89A045FC-5326-4211-A029-C9F05DA6EC87}" type="parTrans" cxnId="{67A3471F-C755-41BD-B2D6-E8291CD52FEE}">
      <dgm:prSet/>
      <dgm:spPr/>
      <dgm:t>
        <a:bodyPr/>
        <a:lstStyle/>
        <a:p>
          <a:endParaRPr lang="en-US"/>
        </a:p>
      </dgm:t>
    </dgm:pt>
    <dgm:pt modelId="{CDFEFD47-315C-45E4-A651-DB483E18C090}" type="sibTrans" cxnId="{67A3471F-C755-41BD-B2D6-E8291CD52FEE}">
      <dgm:prSet/>
      <dgm:spPr/>
      <dgm:t>
        <a:bodyPr/>
        <a:lstStyle/>
        <a:p>
          <a:endParaRPr lang="en-US"/>
        </a:p>
      </dgm:t>
    </dgm:pt>
    <dgm:pt modelId="{98CBCCBE-B535-4742-8F8F-2274478CE558}">
      <dgm:prSet phldrT="[Text]" phldr="0"/>
      <dgm:spPr/>
      <dgm:t>
        <a:bodyPr/>
        <a:lstStyle/>
        <a:p>
          <a:pPr>
            <a:defRPr b="1"/>
          </a:pPr>
          <a:r>
            <a:rPr lang="en-US" b="1">
              <a:latin typeface="Arial"/>
            </a:rPr>
            <a:t>Summer 2023</a:t>
          </a:r>
          <a:endParaRPr lang="en-US" b="1"/>
        </a:p>
      </dgm:t>
    </dgm:pt>
    <dgm:pt modelId="{E228A4E7-40FD-4715-8118-41CE2F05A898}" type="parTrans" cxnId="{14FC0AB6-CF1A-43B8-B22E-BCD215636C6F}">
      <dgm:prSet/>
      <dgm:spPr/>
      <dgm:t>
        <a:bodyPr/>
        <a:lstStyle/>
        <a:p>
          <a:endParaRPr lang="en-US"/>
        </a:p>
      </dgm:t>
    </dgm:pt>
    <dgm:pt modelId="{3D30A5DA-88DA-40F6-92B1-CD418C8D0D3D}" type="sibTrans" cxnId="{14FC0AB6-CF1A-43B8-B22E-BCD215636C6F}">
      <dgm:prSet/>
      <dgm:spPr/>
      <dgm:t>
        <a:bodyPr/>
        <a:lstStyle/>
        <a:p>
          <a:endParaRPr lang="en-US"/>
        </a:p>
      </dgm:t>
    </dgm:pt>
    <dgm:pt modelId="{12E2CEF6-3CBF-43DA-9287-8F5E7D7CF7D4}">
      <dgm:prSet phldrT="[Text]" phldr="0"/>
      <dgm:spPr/>
      <dgm:t>
        <a:bodyPr/>
        <a:lstStyle/>
        <a:p>
          <a:r>
            <a:rPr lang="en-US" b="0">
              <a:latin typeface="Arial"/>
            </a:rPr>
            <a:t>Practice Year 2 profiles finalized based on measurements from 2022-2023 year.</a:t>
          </a:r>
          <a:endParaRPr lang="en-US" b="0"/>
        </a:p>
      </dgm:t>
    </dgm:pt>
    <dgm:pt modelId="{1C6E49E8-D44A-46AB-A206-6D9F3F931343}" type="parTrans" cxnId="{89551642-8DEB-4335-8FFA-E63AEB94400D}">
      <dgm:prSet/>
      <dgm:spPr/>
      <dgm:t>
        <a:bodyPr/>
        <a:lstStyle/>
        <a:p>
          <a:endParaRPr lang="en-US"/>
        </a:p>
      </dgm:t>
    </dgm:pt>
    <dgm:pt modelId="{F1498968-5CE2-4EC2-95F7-03D28F9A8592}" type="sibTrans" cxnId="{89551642-8DEB-4335-8FFA-E63AEB94400D}">
      <dgm:prSet/>
      <dgm:spPr/>
      <dgm:t>
        <a:bodyPr/>
        <a:lstStyle/>
        <a:p>
          <a:endParaRPr lang="en-US"/>
        </a:p>
      </dgm:t>
    </dgm:pt>
    <dgm:pt modelId="{C91E65D4-DFF0-492E-BB1F-2B5466FDBED5}">
      <dgm:prSet phldrT="[Text]" phldr="0"/>
      <dgm:spPr/>
      <dgm:t>
        <a:bodyPr/>
        <a:lstStyle/>
        <a:p>
          <a:pPr>
            <a:defRPr b="1"/>
          </a:pPr>
          <a:r>
            <a:rPr lang="en-US">
              <a:latin typeface="Arial"/>
            </a:rPr>
            <a:t>Winter - Spring 2024</a:t>
          </a:r>
          <a:endParaRPr lang="en-US"/>
        </a:p>
      </dgm:t>
    </dgm:pt>
    <dgm:pt modelId="{BD96AD78-7317-4DD6-8711-58D8CE752284}" type="parTrans" cxnId="{C648355C-DD90-4F1E-B6D7-4B6052CAF98B}">
      <dgm:prSet/>
      <dgm:spPr/>
      <dgm:t>
        <a:bodyPr/>
        <a:lstStyle/>
        <a:p>
          <a:endParaRPr lang="en-US"/>
        </a:p>
      </dgm:t>
    </dgm:pt>
    <dgm:pt modelId="{5776AE04-B4A4-4AAE-9991-32394535242F}" type="sibTrans" cxnId="{C648355C-DD90-4F1E-B6D7-4B6052CAF98B}">
      <dgm:prSet/>
      <dgm:spPr/>
      <dgm:t>
        <a:bodyPr/>
        <a:lstStyle/>
        <a:p>
          <a:endParaRPr lang="en-US"/>
        </a:p>
      </dgm:t>
    </dgm:pt>
    <dgm:pt modelId="{4EC0F68C-3DCB-4087-ACB7-6FF0C26EFC6B}">
      <dgm:prSet phldrT="[Text]" phldr="0"/>
      <dgm:spPr/>
      <dgm:t>
        <a:bodyPr/>
        <a:lstStyle/>
        <a:p>
          <a:r>
            <a:rPr lang="en-US" b="0">
              <a:latin typeface="Arial"/>
            </a:rPr>
            <a:t>New VQB5 Website developed; Mock-ups of Quality Profiles shared with families and the field for feedback; BOE to approve final profile.</a:t>
          </a:r>
          <a:endParaRPr lang="en-US" b="0"/>
        </a:p>
      </dgm:t>
    </dgm:pt>
    <dgm:pt modelId="{D38DA5A8-3351-428F-8E1D-5EB4DAD4C97C}" type="parTrans" cxnId="{601E29A3-2831-4209-8A13-4F23653BEC62}">
      <dgm:prSet/>
      <dgm:spPr/>
      <dgm:t>
        <a:bodyPr/>
        <a:lstStyle/>
        <a:p>
          <a:endParaRPr lang="en-US"/>
        </a:p>
      </dgm:t>
    </dgm:pt>
    <dgm:pt modelId="{574B27F7-0E73-4273-95DF-6B4EBC1556B2}" type="sibTrans" cxnId="{601E29A3-2831-4209-8A13-4F23653BEC62}">
      <dgm:prSet/>
      <dgm:spPr/>
      <dgm:t>
        <a:bodyPr/>
        <a:lstStyle/>
        <a:p>
          <a:endParaRPr lang="en-US"/>
        </a:p>
      </dgm:t>
    </dgm:pt>
    <dgm:pt modelId="{CF306E2A-B582-4CBD-9369-E2A0EC62CCDF}">
      <dgm:prSet phldr="0"/>
      <dgm:spPr/>
      <dgm:t>
        <a:bodyPr/>
        <a:lstStyle/>
        <a:p>
          <a:pPr>
            <a:defRPr b="1"/>
          </a:pPr>
          <a:r>
            <a:rPr lang="en-US" b="1">
              <a:latin typeface="Arial"/>
            </a:rPr>
            <a:t>Summer</a:t>
          </a:r>
          <a:r>
            <a:rPr lang="en-US" b="0">
              <a:latin typeface="Arial"/>
            </a:rPr>
            <a:t> </a:t>
          </a:r>
          <a:r>
            <a:rPr lang="en-US" b="1">
              <a:latin typeface="Arial"/>
            </a:rPr>
            <a:t>2024</a:t>
          </a:r>
        </a:p>
      </dgm:t>
    </dgm:pt>
    <dgm:pt modelId="{96808BC7-FD27-48A4-B36E-F03117E20460}" type="parTrans" cxnId="{C4210E65-FDCB-41BC-A889-85AD51FC9F31}">
      <dgm:prSet/>
      <dgm:spPr/>
    </dgm:pt>
    <dgm:pt modelId="{A785E6EA-384F-40DC-BC92-A8011DEB9FE8}" type="sibTrans" cxnId="{C4210E65-FDCB-41BC-A889-85AD51FC9F31}">
      <dgm:prSet/>
      <dgm:spPr/>
    </dgm:pt>
    <dgm:pt modelId="{86A9006A-21A3-4A0C-9EE8-1B241956C666}">
      <dgm:prSet phldr="0"/>
      <dgm:spPr/>
      <dgm:t>
        <a:bodyPr/>
        <a:lstStyle/>
        <a:p>
          <a:pPr>
            <a:defRPr b="1"/>
          </a:pPr>
          <a:r>
            <a:rPr lang="en-US" b="1">
              <a:latin typeface="Arial"/>
            </a:rPr>
            <a:t>Fall</a:t>
          </a:r>
          <a:r>
            <a:rPr lang="en-US" b="0">
              <a:latin typeface="Arial"/>
            </a:rPr>
            <a:t> </a:t>
          </a:r>
          <a:r>
            <a:rPr lang="en-US" b="1">
              <a:latin typeface="Arial"/>
            </a:rPr>
            <a:t>2024</a:t>
          </a:r>
        </a:p>
      </dgm:t>
    </dgm:pt>
    <dgm:pt modelId="{9D7496AC-6580-45B7-BE00-C1EF0155EE0A}" type="parTrans" cxnId="{7043DA2B-F087-4080-8E27-CA8131DEC6D4}">
      <dgm:prSet/>
      <dgm:spPr/>
    </dgm:pt>
    <dgm:pt modelId="{991717A0-494B-433F-B971-57CFC3124D54}" type="sibTrans" cxnId="{7043DA2B-F087-4080-8E27-CA8131DEC6D4}">
      <dgm:prSet/>
      <dgm:spPr/>
    </dgm:pt>
    <dgm:pt modelId="{C39FBA9B-C182-4B10-A28A-33ACCFA06AD7}">
      <dgm:prSet phldr="0"/>
      <dgm:spPr/>
      <dgm:t>
        <a:bodyPr/>
        <a:lstStyle/>
        <a:p>
          <a:r>
            <a:rPr lang="en-US" b="0">
              <a:latin typeface="Arial"/>
            </a:rPr>
            <a:t>Quality Profiles posted publicly on new VQB5 website.</a:t>
          </a:r>
        </a:p>
      </dgm:t>
    </dgm:pt>
    <dgm:pt modelId="{4112529F-8B68-44CB-ADFD-B5453C06F24A}" type="parTrans" cxnId="{EC325699-CBE2-4B0F-8B70-76C4AB0CA54A}">
      <dgm:prSet/>
      <dgm:spPr/>
    </dgm:pt>
    <dgm:pt modelId="{63A8E93A-DF95-474E-BBCB-1E771B9DE507}" type="sibTrans" cxnId="{EC325699-CBE2-4B0F-8B70-76C4AB0CA54A}">
      <dgm:prSet/>
      <dgm:spPr/>
    </dgm:pt>
    <dgm:pt modelId="{6010FB77-C3F7-4924-817E-DAEC9B240385}">
      <dgm:prSet phldr="0"/>
      <dgm:spPr/>
      <dgm:t>
        <a:bodyPr/>
        <a:lstStyle/>
        <a:p>
          <a:r>
            <a:rPr lang="en-US" b="0">
              <a:latin typeface="Arial"/>
            </a:rPr>
            <a:t>Profiles finalized based on measurements from 2023-2024 program year.</a:t>
          </a:r>
        </a:p>
      </dgm:t>
    </dgm:pt>
    <dgm:pt modelId="{7DA7A43C-AEEA-4CA4-B351-3F3EA5DCDF65}" type="parTrans" cxnId="{AD156166-B95F-46DC-8485-E8C7D23E0601}">
      <dgm:prSet/>
      <dgm:spPr/>
    </dgm:pt>
    <dgm:pt modelId="{2B2461A2-0025-4E84-A52A-DB1E9B8834E2}" type="sibTrans" cxnId="{AD156166-B95F-46DC-8485-E8C7D23E0601}">
      <dgm:prSet/>
      <dgm:spPr/>
    </dgm:pt>
    <dgm:pt modelId="{2CED6F32-3F6B-4100-910C-F12603A87FB8}">
      <dgm:prSet phldr="0"/>
      <dgm:spPr/>
      <dgm:t>
        <a:bodyPr/>
        <a:lstStyle/>
        <a:p>
          <a:pPr>
            <a:defRPr b="1"/>
          </a:pPr>
          <a:r>
            <a:rPr lang="en-US">
              <a:latin typeface="Arial"/>
            </a:rPr>
            <a:t>Fall 2023  </a:t>
          </a:r>
        </a:p>
      </dgm:t>
    </dgm:pt>
    <dgm:pt modelId="{DF610447-79D3-4386-BA01-03EC2478B2DF}" type="parTrans" cxnId="{22AD8686-5112-407F-9E7E-411CDC297B41}">
      <dgm:prSet/>
      <dgm:spPr/>
    </dgm:pt>
    <dgm:pt modelId="{A6E3AABB-0136-484B-A93B-AA823D714FAA}" type="sibTrans" cxnId="{22AD8686-5112-407F-9E7E-411CDC297B41}">
      <dgm:prSet/>
      <dgm:spPr/>
    </dgm:pt>
    <dgm:pt modelId="{6AE058DD-53C9-4904-9DA0-02B03B0AE3ED}">
      <dgm:prSet phldr="0"/>
      <dgm:spPr/>
      <dgm:t>
        <a:bodyPr/>
        <a:lstStyle/>
        <a:p>
          <a:r>
            <a:rPr lang="en-US" b="0">
              <a:latin typeface="Arial"/>
            </a:rPr>
            <a:t>PY2 profiles shared privately with sites. Sites will have opportunity to provide feedback.</a:t>
          </a:r>
        </a:p>
      </dgm:t>
    </dgm:pt>
    <dgm:pt modelId="{CD672EB6-9938-4BDC-978A-1EFD3799A809}" type="parTrans" cxnId="{8CDF184D-4690-47E5-BD65-950B847BB972}">
      <dgm:prSet/>
      <dgm:spPr/>
    </dgm:pt>
    <dgm:pt modelId="{6FB70F1A-EB58-4430-9CB1-BC954380FB61}" type="sibTrans" cxnId="{8CDF184D-4690-47E5-BD65-950B847BB972}">
      <dgm:prSet/>
      <dgm:spPr/>
    </dgm:pt>
    <dgm:pt modelId="{F573B71A-6061-4B85-8BA4-CE4C90C2CB1F}">
      <dgm:prSet phldr="0"/>
      <dgm:spPr/>
      <dgm:t>
        <a:bodyPr/>
        <a:lstStyle/>
        <a:p>
          <a:r>
            <a:rPr lang="en-US" b="0">
              <a:latin typeface="Arial"/>
            </a:rPr>
            <a:t>VDOE will</a:t>
          </a:r>
          <a:r>
            <a:rPr lang="en-US" b="0"/>
            <a:t> inform families about VQB5 Quality Profiles</a:t>
          </a:r>
          <a:r>
            <a:rPr lang="en-US" b="0">
              <a:latin typeface="Arial"/>
            </a:rPr>
            <a:t>.</a:t>
          </a:r>
          <a:endParaRPr lang="en-US" b="0"/>
        </a:p>
      </dgm:t>
    </dgm:pt>
    <dgm:pt modelId="{5CAC738A-0777-4201-A296-11D93375FEAC}" type="parTrans" cxnId="{412E2F53-44A0-4510-8B38-34AD16265B69}">
      <dgm:prSet/>
      <dgm:spPr/>
    </dgm:pt>
    <dgm:pt modelId="{88EB285C-9A0D-4BC0-86F9-6657921598B5}" type="sibTrans" cxnId="{412E2F53-44A0-4510-8B38-34AD16265B69}">
      <dgm:prSet/>
      <dgm:spPr/>
    </dgm:pt>
    <dgm:pt modelId="{9DF93376-A231-4C7F-93C5-4995076B186B}" type="pres">
      <dgm:prSet presAssocID="{ACEBAABE-AF6C-4F30-9ECF-0CCB286ED1F4}" presName="root" presStyleCnt="0">
        <dgm:presLayoutVars>
          <dgm:chMax/>
          <dgm:chPref/>
          <dgm:animLvl val="lvl"/>
        </dgm:presLayoutVars>
      </dgm:prSet>
      <dgm:spPr/>
    </dgm:pt>
    <dgm:pt modelId="{B6F4126C-1719-4BD9-8572-D1520BBA4163}" type="pres">
      <dgm:prSet presAssocID="{ACEBAABE-AF6C-4F30-9ECF-0CCB286ED1F4}"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D594CFE8-C948-408D-9735-0DD114C35BD3}" type="pres">
      <dgm:prSet presAssocID="{ACEBAABE-AF6C-4F30-9ECF-0CCB286ED1F4}" presName="nodes" presStyleCnt="0">
        <dgm:presLayoutVars>
          <dgm:chMax/>
          <dgm:chPref/>
          <dgm:animLvl val="lvl"/>
        </dgm:presLayoutVars>
      </dgm:prSet>
      <dgm:spPr/>
    </dgm:pt>
    <dgm:pt modelId="{27836769-1CE3-4A6C-ACC2-20A739793DDB}" type="pres">
      <dgm:prSet presAssocID="{56E077A3-8641-463F-A202-A61887E7B89D}" presName="composite" presStyleCnt="0"/>
      <dgm:spPr/>
    </dgm:pt>
    <dgm:pt modelId="{B33A0B55-7604-4334-BB85-C74A482FAEBF}" type="pres">
      <dgm:prSet presAssocID="{56E077A3-8641-463F-A202-A61887E7B89D}" presName="L1TextContainer" presStyleLbl="revTx" presStyleIdx="0" presStyleCnt="6">
        <dgm:presLayoutVars>
          <dgm:chMax val="1"/>
          <dgm:chPref val="1"/>
          <dgm:bulletEnabled val="1"/>
        </dgm:presLayoutVars>
      </dgm:prSet>
      <dgm:spPr/>
    </dgm:pt>
    <dgm:pt modelId="{9A2A9221-5B4C-417A-9B77-D1A50537BE8F}" type="pres">
      <dgm:prSet presAssocID="{56E077A3-8641-463F-A202-A61887E7B89D}" presName="L2TextContainerWrapper" presStyleCnt="0">
        <dgm:presLayoutVars>
          <dgm:chMax val="0"/>
          <dgm:chPref val="0"/>
          <dgm:bulletEnabled val="1"/>
        </dgm:presLayoutVars>
      </dgm:prSet>
      <dgm:spPr/>
    </dgm:pt>
    <dgm:pt modelId="{0DC4CF84-660B-480D-BE7B-1B57DDFB0C40}" type="pres">
      <dgm:prSet presAssocID="{56E077A3-8641-463F-A202-A61887E7B89D}" presName="L2TextContainer" presStyleLbl="bgAcc1" presStyleIdx="0" presStyleCnt="6"/>
      <dgm:spPr/>
    </dgm:pt>
    <dgm:pt modelId="{ABB5C5A5-3C58-4201-824C-C3B5D3CAEDB4}" type="pres">
      <dgm:prSet presAssocID="{56E077A3-8641-463F-A202-A61887E7B89D}" presName="FlexibleEmptyPlaceHolder" presStyleCnt="0"/>
      <dgm:spPr/>
    </dgm:pt>
    <dgm:pt modelId="{A1F71696-845B-4AC6-A5FB-DA3AEF240355}" type="pres">
      <dgm:prSet presAssocID="{56E077A3-8641-463F-A202-A61887E7B89D}" presName="ConnectLine" presStyleLbl="sibTrans1D1" presStyleIdx="0" presStyleCnt="6"/>
      <dgm:spPr>
        <a:noFill/>
        <a:ln w="9525" cap="flat" cmpd="sng" algn="ctr">
          <a:solidFill>
            <a:schemeClr val="accent1">
              <a:hueOff val="0"/>
              <a:satOff val="0"/>
              <a:lumOff val="0"/>
              <a:alphaOff val="0"/>
            </a:schemeClr>
          </a:solidFill>
          <a:prstDash val="dash"/>
        </a:ln>
        <a:effectLst/>
      </dgm:spPr>
    </dgm:pt>
    <dgm:pt modelId="{E1AB094C-9724-43D7-A623-7883B07383D6}" type="pres">
      <dgm:prSet presAssocID="{56E077A3-8641-463F-A202-A61887E7B89D}" presName="ConnectorPoint" presStyleLbl="alignNode1" presStyleIdx="0" presStyleCnt="6"/>
      <dgm:spPr/>
    </dgm:pt>
    <dgm:pt modelId="{04DB9849-6757-4673-B140-257808F03D5C}" type="pres">
      <dgm:prSet presAssocID="{56E077A3-8641-463F-A202-A61887E7B89D}" presName="EmptyPlaceHolder" presStyleCnt="0"/>
      <dgm:spPr/>
    </dgm:pt>
    <dgm:pt modelId="{E6B82B19-4365-4356-A898-BD759FC509B8}" type="pres">
      <dgm:prSet presAssocID="{6E6FC013-3093-41A2-8AB1-909DFD1A1096}" presName="spaceBetweenRectangles" presStyleCnt="0"/>
      <dgm:spPr/>
    </dgm:pt>
    <dgm:pt modelId="{194E5278-3C82-45A9-8482-F6E8BC067EB9}" type="pres">
      <dgm:prSet presAssocID="{98CBCCBE-B535-4742-8F8F-2274478CE558}" presName="composite" presStyleCnt="0"/>
      <dgm:spPr/>
    </dgm:pt>
    <dgm:pt modelId="{E96D6D49-4B76-40EA-80E4-27DF088A313F}" type="pres">
      <dgm:prSet presAssocID="{98CBCCBE-B535-4742-8F8F-2274478CE558}" presName="L1TextContainer" presStyleLbl="revTx" presStyleIdx="1" presStyleCnt="6">
        <dgm:presLayoutVars>
          <dgm:chMax val="1"/>
          <dgm:chPref val="1"/>
          <dgm:bulletEnabled val="1"/>
        </dgm:presLayoutVars>
      </dgm:prSet>
      <dgm:spPr/>
    </dgm:pt>
    <dgm:pt modelId="{6482F8AF-7288-47B9-8B99-78FAF31C83E6}" type="pres">
      <dgm:prSet presAssocID="{98CBCCBE-B535-4742-8F8F-2274478CE558}" presName="L2TextContainerWrapper" presStyleCnt="0">
        <dgm:presLayoutVars>
          <dgm:chMax val="0"/>
          <dgm:chPref val="0"/>
          <dgm:bulletEnabled val="1"/>
        </dgm:presLayoutVars>
      </dgm:prSet>
      <dgm:spPr/>
    </dgm:pt>
    <dgm:pt modelId="{F96BCDF2-A54C-4C0E-97DA-54D9F2ED4B87}" type="pres">
      <dgm:prSet presAssocID="{98CBCCBE-B535-4742-8F8F-2274478CE558}" presName="L2TextContainer" presStyleLbl="bgAcc1" presStyleIdx="1" presStyleCnt="6"/>
      <dgm:spPr/>
    </dgm:pt>
    <dgm:pt modelId="{2A0D1916-D2E5-426A-9064-85C3EE01AA72}" type="pres">
      <dgm:prSet presAssocID="{98CBCCBE-B535-4742-8F8F-2274478CE558}" presName="FlexibleEmptyPlaceHolder" presStyleCnt="0"/>
      <dgm:spPr/>
    </dgm:pt>
    <dgm:pt modelId="{1A56110E-90B7-493A-B293-019D83974450}" type="pres">
      <dgm:prSet presAssocID="{98CBCCBE-B535-4742-8F8F-2274478CE558}" presName="ConnectLine" presStyleLbl="sibTrans1D1" presStyleIdx="1" presStyleCnt="6"/>
      <dgm:spPr>
        <a:noFill/>
        <a:ln w="9525" cap="flat" cmpd="sng" algn="ctr">
          <a:solidFill>
            <a:schemeClr val="accent1">
              <a:hueOff val="0"/>
              <a:satOff val="0"/>
              <a:lumOff val="0"/>
              <a:alphaOff val="0"/>
            </a:schemeClr>
          </a:solidFill>
          <a:prstDash val="dash"/>
        </a:ln>
        <a:effectLst/>
      </dgm:spPr>
    </dgm:pt>
    <dgm:pt modelId="{AF3543FB-195F-4BF7-BA59-ACC152807B90}" type="pres">
      <dgm:prSet presAssocID="{98CBCCBE-B535-4742-8F8F-2274478CE558}" presName="ConnectorPoint" presStyleLbl="alignNode1" presStyleIdx="1" presStyleCnt="6"/>
      <dgm:spPr/>
    </dgm:pt>
    <dgm:pt modelId="{04812509-FF20-4FA7-AD54-7BD128CB392C}" type="pres">
      <dgm:prSet presAssocID="{98CBCCBE-B535-4742-8F8F-2274478CE558}" presName="EmptyPlaceHolder" presStyleCnt="0"/>
      <dgm:spPr/>
    </dgm:pt>
    <dgm:pt modelId="{1A1C7DA8-5280-4675-AC2D-57EE5C046E63}" type="pres">
      <dgm:prSet presAssocID="{3D30A5DA-88DA-40F6-92B1-CD418C8D0D3D}" presName="spaceBetweenRectangles" presStyleCnt="0"/>
      <dgm:spPr/>
    </dgm:pt>
    <dgm:pt modelId="{843569B0-F0D9-42EA-B921-02A5225E7B9B}" type="pres">
      <dgm:prSet presAssocID="{2CED6F32-3F6B-4100-910C-F12603A87FB8}" presName="composite" presStyleCnt="0"/>
      <dgm:spPr/>
    </dgm:pt>
    <dgm:pt modelId="{5ED44176-5369-4095-BD97-92F8070E65FA}" type="pres">
      <dgm:prSet presAssocID="{2CED6F32-3F6B-4100-910C-F12603A87FB8}" presName="L1TextContainer" presStyleLbl="revTx" presStyleIdx="2" presStyleCnt="6">
        <dgm:presLayoutVars>
          <dgm:chMax val="1"/>
          <dgm:chPref val="1"/>
          <dgm:bulletEnabled val="1"/>
        </dgm:presLayoutVars>
      </dgm:prSet>
      <dgm:spPr/>
    </dgm:pt>
    <dgm:pt modelId="{DCD617D1-608C-4A05-81F1-483785C4DAEE}" type="pres">
      <dgm:prSet presAssocID="{2CED6F32-3F6B-4100-910C-F12603A87FB8}" presName="L2TextContainerWrapper" presStyleCnt="0">
        <dgm:presLayoutVars>
          <dgm:chMax val="0"/>
          <dgm:chPref val="0"/>
          <dgm:bulletEnabled val="1"/>
        </dgm:presLayoutVars>
      </dgm:prSet>
      <dgm:spPr/>
    </dgm:pt>
    <dgm:pt modelId="{6DAD765E-2DCA-471B-9BD5-56D5CD0BA294}" type="pres">
      <dgm:prSet presAssocID="{2CED6F32-3F6B-4100-910C-F12603A87FB8}" presName="L2TextContainer" presStyleLbl="bgAcc1" presStyleIdx="2" presStyleCnt="6"/>
      <dgm:spPr/>
    </dgm:pt>
    <dgm:pt modelId="{CD2D868E-76AF-4D28-B582-C9450AB64618}" type="pres">
      <dgm:prSet presAssocID="{2CED6F32-3F6B-4100-910C-F12603A87FB8}" presName="FlexibleEmptyPlaceHolder" presStyleCnt="0"/>
      <dgm:spPr/>
    </dgm:pt>
    <dgm:pt modelId="{EAB0A03C-91E8-4C7E-87AB-39C6F11E6F54}" type="pres">
      <dgm:prSet presAssocID="{2CED6F32-3F6B-4100-910C-F12603A87FB8}" presName="ConnectLine" presStyleLbl="sibTrans1D1" presStyleIdx="2" presStyleCnt="6"/>
      <dgm:spPr>
        <a:noFill/>
        <a:ln w="9525" cap="flat" cmpd="sng" algn="ctr">
          <a:solidFill>
            <a:schemeClr val="accent1">
              <a:hueOff val="0"/>
              <a:satOff val="0"/>
              <a:lumOff val="0"/>
              <a:alphaOff val="0"/>
            </a:schemeClr>
          </a:solidFill>
          <a:prstDash val="dash"/>
        </a:ln>
        <a:effectLst/>
      </dgm:spPr>
    </dgm:pt>
    <dgm:pt modelId="{CF01F38E-3062-47A8-8DD9-CB26B7761BCD}" type="pres">
      <dgm:prSet presAssocID="{2CED6F32-3F6B-4100-910C-F12603A87FB8}" presName="ConnectorPoint" presStyleLbl="alignNode1" presStyleIdx="2" presStyleCnt="6"/>
      <dgm:spPr/>
    </dgm:pt>
    <dgm:pt modelId="{26CD2D87-1A08-4D19-A6F7-349F29A9C0D1}" type="pres">
      <dgm:prSet presAssocID="{2CED6F32-3F6B-4100-910C-F12603A87FB8}" presName="EmptyPlaceHolder" presStyleCnt="0"/>
      <dgm:spPr/>
    </dgm:pt>
    <dgm:pt modelId="{E2A0DD4F-5E6D-4C78-864B-6854A2B66850}" type="pres">
      <dgm:prSet presAssocID="{A6E3AABB-0136-484B-A93B-AA823D714FAA}" presName="spaceBetweenRectangles" presStyleCnt="0"/>
      <dgm:spPr/>
    </dgm:pt>
    <dgm:pt modelId="{57FDAED8-C2C8-4405-A89D-3B76AB48D2C9}" type="pres">
      <dgm:prSet presAssocID="{C91E65D4-DFF0-492E-BB1F-2B5466FDBED5}" presName="composite" presStyleCnt="0"/>
      <dgm:spPr/>
    </dgm:pt>
    <dgm:pt modelId="{323A7307-3F3D-41CC-AAE4-EF733EF3CF1C}" type="pres">
      <dgm:prSet presAssocID="{C91E65D4-DFF0-492E-BB1F-2B5466FDBED5}" presName="L1TextContainer" presStyleLbl="revTx" presStyleIdx="3" presStyleCnt="6">
        <dgm:presLayoutVars>
          <dgm:chMax val="1"/>
          <dgm:chPref val="1"/>
          <dgm:bulletEnabled val="1"/>
        </dgm:presLayoutVars>
      </dgm:prSet>
      <dgm:spPr/>
    </dgm:pt>
    <dgm:pt modelId="{9DF19913-436E-4504-B379-2DDEBDEF9175}" type="pres">
      <dgm:prSet presAssocID="{C91E65D4-DFF0-492E-BB1F-2B5466FDBED5}" presName="L2TextContainerWrapper" presStyleCnt="0">
        <dgm:presLayoutVars>
          <dgm:chMax val="0"/>
          <dgm:chPref val="0"/>
          <dgm:bulletEnabled val="1"/>
        </dgm:presLayoutVars>
      </dgm:prSet>
      <dgm:spPr/>
    </dgm:pt>
    <dgm:pt modelId="{6A5654C0-8EE6-4A29-9620-64B8B23DA0E9}" type="pres">
      <dgm:prSet presAssocID="{C91E65D4-DFF0-492E-BB1F-2B5466FDBED5}" presName="L2TextContainer" presStyleLbl="bgAcc1" presStyleIdx="3" presStyleCnt="6"/>
      <dgm:spPr/>
    </dgm:pt>
    <dgm:pt modelId="{970322E1-BBDE-4545-8ACE-F37751C134A7}" type="pres">
      <dgm:prSet presAssocID="{C91E65D4-DFF0-492E-BB1F-2B5466FDBED5}" presName="FlexibleEmptyPlaceHolder" presStyleCnt="0"/>
      <dgm:spPr/>
    </dgm:pt>
    <dgm:pt modelId="{A21B068F-6596-4EAC-BF87-0E6FE59043A2}" type="pres">
      <dgm:prSet presAssocID="{C91E65D4-DFF0-492E-BB1F-2B5466FDBED5}" presName="ConnectLine" presStyleLbl="sibTrans1D1" presStyleIdx="3" presStyleCnt="6"/>
      <dgm:spPr>
        <a:noFill/>
        <a:ln w="9525" cap="flat" cmpd="sng" algn="ctr">
          <a:solidFill>
            <a:schemeClr val="accent1">
              <a:hueOff val="0"/>
              <a:satOff val="0"/>
              <a:lumOff val="0"/>
              <a:alphaOff val="0"/>
            </a:schemeClr>
          </a:solidFill>
          <a:prstDash val="dash"/>
        </a:ln>
        <a:effectLst/>
      </dgm:spPr>
    </dgm:pt>
    <dgm:pt modelId="{C1EACF4E-5C6E-457F-8D7A-FE6C0791AA20}" type="pres">
      <dgm:prSet presAssocID="{C91E65D4-DFF0-492E-BB1F-2B5466FDBED5}" presName="ConnectorPoint" presStyleLbl="alignNode1" presStyleIdx="3" presStyleCnt="6"/>
      <dgm:spPr/>
    </dgm:pt>
    <dgm:pt modelId="{7D5F985B-D41F-4DAD-9709-36410E8857AE}" type="pres">
      <dgm:prSet presAssocID="{C91E65D4-DFF0-492E-BB1F-2B5466FDBED5}" presName="EmptyPlaceHolder" presStyleCnt="0"/>
      <dgm:spPr/>
    </dgm:pt>
    <dgm:pt modelId="{C72E5AE0-E7F2-4B83-8839-FB6BF03889EA}" type="pres">
      <dgm:prSet presAssocID="{5776AE04-B4A4-4AAE-9991-32394535242F}" presName="spaceBetweenRectangles" presStyleCnt="0"/>
      <dgm:spPr/>
    </dgm:pt>
    <dgm:pt modelId="{F7DAD497-5C79-472E-B382-7184A62DFED1}" type="pres">
      <dgm:prSet presAssocID="{CF306E2A-B582-4CBD-9369-E2A0EC62CCDF}" presName="composite" presStyleCnt="0"/>
      <dgm:spPr/>
    </dgm:pt>
    <dgm:pt modelId="{359669EC-83A6-4FC1-9F7B-4EE143DC23D0}" type="pres">
      <dgm:prSet presAssocID="{CF306E2A-B582-4CBD-9369-E2A0EC62CCDF}" presName="L1TextContainer" presStyleLbl="revTx" presStyleIdx="4" presStyleCnt="6">
        <dgm:presLayoutVars>
          <dgm:chMax val="1"/>
          <dgm:chPref val="1"/>
          <dgm:bulletEnabled val="1"/>
        </dgm:presLayoutVars>
      </dgm:prSet>
      <dgm:spPr/>
    </dgm:pt>
    <dgm:pt modelId="{7BD771B2-0C8F-4984-9A9F-E11AEEB904CE}" type="pres">
      <dgm:prSet presAssocID="{CF306E2A-B582-4CBD-9369-E2A0EC62CCDF}" presName="L2TextContainerWrapper" presStyleCnt="0">
        <dgm:presLayoutVars>
          <dgm:chMax val="0"/>
          <dgm:chPref val="0"/>
          <dgm:bulletEnabled val="1"/>
        </dgm:presLayoutVars>
      </dgm:prSet>
      <dgm:spPr/>
    </dgm:pt>
    <dgm:pt modelId="{BF70F074-C178-408D-955C-29D83D404B6C}" type="pres">
      <dgm:prSet presAssocID="{CF306E2A-B582-4CBD-9369-E2A0EC62CCDF}" presName="L2TextContainer" presStyleLbl="bgAcc1" presStyleIdx="4" presStyleCnt="6"/>
      <dgm:spPr/>
    </dgm:pt>
    <dgm:pt modelId="{87C43E83-3345-40D8-8FE3-9E7CBB368606}" type="pres">
      <dgm:prSet presAssocID="{CF306E2A-B582-4CBD-9369-E2A0EC62CCDF}" presName="FlexibleEmptyPlaceHolder" presStyleCnt="0"/>
      <dgm:spPr/>
    </dgm:pt>
    <dgm:pt modelId="{1C8AC22B-85E0-4221-921F-A82226A03297}" type="pres">
      <dgm:prSet presAssocID="{CF306E2A-B582-4CBD-9369-E2A0EC62CCDF}" presName="ConnectLine" presStyleLbl="sibTrans1D1" presStyleIdx="4" presStyleCnt="6"/>
      <dgm:spPr>
        <a:noFill/>
        <a:ln w="9525" cap="flat" cmpd="sng" algn="ctr">
          <a:solidFill>
            <a:schemeClr val="accent1">
              <a:hueOff val="0"/>
              <a:satOff val="0"/>
              <a:lumOff val="0"/>
              <a:alphaOff val="0"/>
            </a:schemeClr>
          </a:solidFill>
          <a:prstDash val="dash"/>
        </a:ln>
        <a:effectLst/>
      </dgm:spPr>
    </dgm:pt>
    <dgm:pt modelId="{176A464A-5724-4144-B796-AF3D6521A9AE}" type="pres">
      <dgm:prSet presAssocID="{CF306E2A-B582-4CBD-9369-E2A0EC62CCDF}" presName="ConnectorPoint" presStyleLbl="alignNode1" presStyleIdx="4" presStyleCnt="6"/>
      <dgm:spPr/>
    </dgm:pt>
    <dgm:pt modelId="{3CB8E119-EDAA-4F0B-AC7C-50F2275B7D9A}" type="pres">
      <dgm:prSet presAssocID="{CF306E2A-B582-4CBD-9369-E2A0EC62CCDF}" presName="EmptyPlaceHolder" presStyleCnt="0"/>
      <dgm:spPr/>
    </dgm:pt>
    <dgm:pt modelId="{8CA05AE7-C456-4646-8265-3D647DC66121}" type="pres">
      <dgm:prSet presAssocID="{A785E6EA-384F-40DC-BC92-A8011DEB9FE8}" presName="spaceBetweenRectangles" presStyleCnt="0"/>
      <dgm:spPr/>
    </dgm:pt>
    <dgm:pt modelId="{5383D26F-FC44-4B58-BD65-4C489A264B81}" type="pres">
      <dgm:prSet presAssocID="{86A9006A-21A3-4A0C-9EE8-1B241956C666}" presName="composite" presStyleCnt="0"/>
      <dgm:spPr/>
    </dgm:pt>
    <dgm:pt modelId="{6A160085-C9F8-41E7-B620-083062CF7C93}" type="pres">
      <dgm:prSet presAssocID="{86A9006A-21A3-4A0C-9EE8-1B241956C666}" presName="L1TextContainer" presStyleLbl="revTx" presStyleIdx="5" presStyleCnt="6">
        <dgm:presLayoutVars>
          <dgm:chMax val="1"/>
          <dgm:chPref val="1"/>
          <dgm:bulletEnabled val="1"/>
        </dgm:presLayoutVars>
      </dgm:prSet>
      <dgm:spPr/>
    </dgm:pt>
    <dgm:pt modelId="{ADA7E4BE-8157-43C2-997F-5F08355F9C91}" type="pres">
      <dgm:prSet presAssocID="{86A9006A-21A3-4A0C-9EE8-1B241956C666}" presName="L2TextContainerWrapper" presStyleCnt="0">
        <dgm:presLayoutVars>
          <dgm:chMax val="0"/>
          <dgm:chPref val="0"/>
          <dgm:bulletEnabled val="1"/>
        </dgm:presLayoutVars>
      </dgm:prSet>
      <dgm:spPr/>
    </dgm:pt>
    <dgm:pt modelId="{AFE4C063-026C-44EC-9750-3BD61090CDDC}" type="pres">
      <dgm:prSet presAssocID="{86A9006A-21A3-4A0C-9EE8-1B241956C666}" presName="L2TextContainer" presStyleLbl="bgAcc1" presStyleIdx="5" presStyleCnt="6"/>
      <dgm:spPr/>
    </dgm:pt>
    <dgm:pt modelId="{AB419F55-5AA5-4DF0-95CC-0D48D9B5013E}" type="pres">
      <dgm:prSet presAssocID="{86A9006A-21A3-4A0C-9EE8-1B241956C666}" presName="FlexibleEmptyPlaceHolder" presStyleCnt="0"/>
      <dgm:spPr/>
    </dgm:pt>
    <dgm:pt modelId="{A4DE559F-352D-431D-893C-65432B6B0551}" type="pres">
      <dgm:prSet presAssocID="{86A9006A-21A3-4A0C-9EE8-1B241956C666}" presName="ConnectLine" presStyleLbl="sibTrans1D1" presStyleIdx="5" presStyleCnt="6"/>
      <dgm:spPr>
        <a:noFill/>
        <a:ln w="9525" cap="flat" cmpd="sng" algn="ctr">
          <a:solidFill>
            <a:schemeClr val="accent1">
              <a:hueOff val="0"/>
              <a:satOff val="0"/>
              <a:lumOff val="0"/>
              <a:alphaOff val="0"/>
            </a:schemeClr>
          </a:solidFill>
          <a:prstDash val="dash"/>
        </a:ln>
        <a:effectLst/>
      </dgm:spPr>
    </dgm:pt>
    <dgm:pt modelId="{D13F5313-FF98-4D49-BB20-40C6C12F4173}" type="pres">
      <dgm:prSet presAssocID="{86A9006A-21A3-4A0C-9EE8-1B241956C666}" presName="ConnectorPoint" presStyleLbl="alignNode1" presStyleIdx="5" presStyleCnt="6"/>
      <dgm:spPr/>
    </dgm:pt>
    <dgm:pt modelId="{F429C0E5-A66B-42B6-A008-DA81FFEA2527}" type="pres">
      <dgm:prSet presAssocID="{86A9006A-21A3-4A0C-9EE8-1B241956C666}" presName="EmptyPlaceHolder" presStyleCnt="0"/>
      <dgm:spPr/>
    </dgm:pt>
  </dgm:ptLst>
  <dgm:cxnLst>
    <dgm:cxn modelId="{93D02C03-1FAC-424D-B9EF-93F065D6FCD9}" type="presOf" srcId="{12E2CEF6-3CBF-43DA-9287-8F5E7D7CF7D4}" destId="{F96BCDF2-A54C-4C0E-97DA-54D9F2ED4B87}" srcOrd="0" destOrd="0" presId="urn:microsoft.com/office/officeart/2016/7/layout/BasicTimeline"/>
    <dgm:cxn modelId="{6B38F718-C454-4676-BD12-886E74239102}" type="presOf" srcId="{56E077A3-8641-463F-A202-A61887E7B89D}" destId="{B33A0B55-7604-4334-BB85-C74A482FAEBF}" srcOrd="0" destOrd="0" presId="urn:microsoft.com/office/officeart/2016/7/layout/BasicTimeline"/>
    <dgm:cxn modelId="{67A3471F-C755-41BD-B2D6-E8291CD52FEE}" srcId="{56E077A3-8641-463F-A202-A61887E7B89D}" destId="{DD46F11B-516E-4CF2-AD24-383BD6234E93}" srcOrd="0" destOrd="0" parTransId="{89A045FC-5326-4211-A029-C9F05DA6EC87}" sibTransId="{CDFEFD47-315C-45E4-A651-DB483E18C090}"/>
    <dgm:cxn modelId="{7043DA2B-F087-4080-8E27-CA8131DEC6D4}" srcId="{ACEBAABE-AF6C-4F30-9ECF-0CCB286ED1F4}" destId="{86A9006A-21A3-4A0C-9EE8-1B241956C666}" srcOrd="5" destOrd="0" parTransId="{9D7496AC-6580-45B7-BE00-C1EF0155EE0A}" sibTransId="{991717A0-494B-433F-B971-57CFC3124D54}"/>
    <dgm:cxn modelId="{EC70282F-0CB2-48A2-9FBF-03EE9F081FCD}" srcId="{ACEBAABE-AF6C-4F30-9ECF-0CCB286ED1F4}" destId="{56E077A3-8641-463F-A202-A61887E7B89D}" srcOrd="0" destOrd="0" parTransId="{62D350CE-B11F-42B8-9957-AABAD98154E2}" sibTransId="{6E6FC013-3093-41A2-8AB1-909DFD1A1096}"/>
    <dgm:cxn modelId="{C648355C-DD90-4F1E-B6D7-4B6052CAF98B}" srcId="{ACEBAABE-AF6C-4F30-9ECF-0CCB286ED1F4}" destId="{C91E65D4-DFF0-492E-BB1F-2B5466FDBED5}" srcOrd="3" destOrd="0" parTransId="{BD96AD78-7317-4DD6-8711-58D8CE752284}" sibTransId="{5776AE04-B4A4-4AAE-9991-32394535242F}"/>
    <dgm:cxn modelId="{89551642-8DEB-4335-8FFA-E63AEB94400D}" srcId="{98CBCCBE-B535-4742-8F8F-2274478CE558}" destId="{12E2CEF6-3CBF-43DA-9287-8F5E7D7CF7D4}" srcOrd="0" destOrd="0" parTransId="{1C6E49E8-D44A-46AB-A206-6D9F3F931343}" sibTransId="{F1498968-5CE2-4EC2-95F7-03D28F9A8592}"/>
    <dgm:cxn modelId="{AEA6DC43-C8DC-49A8-92C4-72492E2E9562}" type="presOf" srcId="{CF306E2A-B582-4CBD-9369-E2A0EC62CCDF}" destId="{359669EC-83A6-4FC1-9F7B-4EE143DC23D0}" srcOrd="0" destOrd="0" presId="urn:microsoft.com/office/officeart/2016/7/layout/BasicTimeline"/>
    <dgm:cxn modelId="{37780564-9EDC-4792-B6B9-ECFE5961DA82}" type="presOf" srcId="{4EC0F68C-3DCB-4087-ACB7-6FF0C26EFC6B}" destId="{6A5654C0-8EE6-4A29-9620-64B8B23DA0E9}" srcOrd="0" destOrd="0" presId="urn:microsoft.com/office/officeart/2016/7/layout/BasicTimeline"/>
    <dgm:cxn modelId="{C4210E65-FDCB-41BC-A889-85AD51FC9F31}" srcId="{ACEBAABE-AF6C-4F30-9ECF-0CCB286ED1F4}" destId="{CF306E2A-B582-4CBD-9369-E2A0EC62CCDF}" srcOrd="4" destOrd="0" parTransId="{96808BC7-FD27-48A4-B36E-F03117E20460}" sibTransId="{A785E6EA-384F-40DC-BC92-A8011DEB9FE8}"/>
    <dgm:cxn modelId="{AD156166-B95F-46DC-8485-E8C7D23E0601}" srcId="{CF306E2A-B582-4CBD-9369-E2A0EC62CCDF}" destId="{6010FB77-C3F7-4924-817E-DAEC9B240385}" srcOrd="0" destOrd="0" parTransId="{7DA7A43C-AEEA-4CA4-B351-3F3EA5DCDF65}" sibTransId="{2B2461A2-0025-4E84-A52A-DB1E9B8834E2}"/>
    <dgm:cxn modelId="{8CDF184D-4690-47E5-BD65-950B847BB972}" srcId="{2CED6F32-3F6B-4100-910C-F12603A87FB8}" destId="{6AE058DD-53C9-4904-9DA0-02B03B0AE3ED}" srcOrd="0" destOrd="0" parTransId="{CD672EB6-9938-4BDC-978A-1EFD3799A809}" sibTransId="{6FB70F1A-EB58-4430-9CB1-BC954380FB61}"/>
    <dgm:cxn modelId="{74AD7E6F-5422-421D-AF07-360BF0D649A1}" type="presOf" srcId="{98CBCCBE-B535-4742-8F8F-2274478CE558}" destId="{E96D6D49-4B76-40EA-80E4-27DF088A313F}" srcOrd="0" destOrd="0" presId="urn:microsoft.com/office/officeart/2016/7/layout/BasicTimeline"/>
    <dgm:cxn modelId="{412E2F53-44A0-4510-8B38-34AD16265B69}" srcId="{86A9006A-21A3-4A0C-9EE8-1B241956C666}" destId="{F573B71A-6061-4B85-8BA4-CE4C90C2CB1F}" srcOrd="1" destOrd="0" parTransId="{5CAC738A-0777-4201-A296-11D93375FEAC}" sibTransId="{88EB285C-9A0D-4BC0-86F9-6657921598B5}"/>
    <dgm:cxn modelId="{009B037E-AA41-4C49-9468-33C973AC6D00}" type="presOf" srcId="{6010FB77-C3F7-4924-817E-DAEC9B240385}" destId="{BF70F074-C178-408D-955C-29D83D404B6C}" srcOrd="0" destOrd="0" presId="urn:microsoft.com/office/officeart/2016/7/layout/BasicTimeline"/>
    <dgm:cxn modelId="{22AD8686-5112-407F-9E7E-411CDC297B41}" srcId="{ACEBAABE-AF6C-4F30-9ECF-0CCB286ED1F4}" destId="{2CED6F32-3F6B-4100-910C-F12603A87FB8}" srcOrd="2" destOrd="0" parTransId="{DF610447-79D3-4386-BA01-03EC2478B2DF}" sibTransId="{A6E3AABB-0136-484B-A93B-AA823D714FAA}"/>
    <dgm:cxn modelId="{D1107187-7045-4BF0-8502-A9FB16328C93}" type="presOf" srcId="{6AE058DD-53C9-4904-9DA0-02B03B0AE3ED}" destId="{6DAD765E-2DCA-471B-9BD5-56D5CD0BA294}" srcOrd="0" destOrd="0" presId="urn:microsoft.com/office/officeart/2016/7/layout/BasicTimeline"/>
    <dgm:cxn modelId="{DB781091-DA38-4923-9048-622FCEE2DD30}" type="presOf" srcId="{86A9006A-21A3-4A0C-9EE8-1B241956C666}" destId="{6A160085-C9F8-41E7-B620-083062CF7C93}" srcOrd="0" destOrd="0" presId="urn:microsoft.com/office/officeart/2016/7/layout/BasicTimeline"/>
    <dgm:cxn modelId="{EC325699-CBE2-4B0F-8B70-76C4AB0CA54A}" srcId="{86A9006A-21A3-4A0C-9EE8-1B241956C666}" destId="{C39FBA9B-C182-4B10-A28A-33ACCFA06AD7}" srcOrd="0" destOrd="0" parTransId="{4112529F-8B68-44CB-ADFD-B5453C06F24A}" sibTransId="{63A8E93A-DF95-474E-BBCB-1E771B9DE507}"/>
    <dgm:cxn modelId="{601E29A3-2831-4209-8A13-4F23653BEC62}" srcId="{C91E65D4-DFF0-492E-BB1F-2B5466FDBED5}" destId="{4EC0F68C-3DCB-4087-ACB7-6FF0C26EFC6B}" srcOrd="0" destOrd="0" parTransId="{D38DA5A8-3351-428F-8E1D-5EB4DAD4C97C}" sibTransId="{574B27F7-0E73-4273-95DF-6B4EBC1556B2}"/>
    <dgm:cxn modelId="{BC842DA4-9253-40ED-AD83-435FC661266F}" type="presOf" srcId="{F573B71A-6061-4B85-8BA4-CE4C90C2CB1F}" destId="{AFE4C063-026C-44EC-9750-3BD61090CDDC}" srcOrd="0" destOrd="1" presId="urn:microsoft.com/office/officeart/2016/7/layout/BasicTimeline"/>
    <dgm:cxn modelId="{14FC0AB6-CF1A-43B8-B22E-BCD215636C6F}" srcId="{ACEBAABE-AF6C-4F30-9ECF-0CCB286ED1F4}" destId="{98CBCCBE-B535-4742-8F8F-2274478CE558}" srcOrd="1" destOrd="0" parTransId="{E228A4E7-40FD-4715-8118-41CE2F05A898}" sibTransId="{3D30A5DA-88DA-40F6-92B1-CD418C8D0D3D}"/>
    <dgm:cxn modelId="{ECE7E3B9-E01F-440A-81CE-8B8170C26E2F}" type="presOf" srcId="{C91E65D4-DFF0-492E-BB1F-2B5466FDBED5}" destId="{323A7307-3F3D-41CC-AAE4-EF733EF3CF1C}" srcOrd="0" destOrd="0" presId="urn:microsoft.com/office/officeart/2016/7/layout/BasicTimeline"/>
    <dgm:cxn modelId="{779FBDBC-927B-4875-8E17-2BB35C4EC161}" type="presOf" srcId="{DD46F11B-516E-4CF2-AD24-383BD6234E93}" destId="{0DC4CF84-660B-480D-BE7B-1B57DDFB0C40}" srcOrd="0" destOrd="0" presId="urn:microsoft.com/office/officeart/2016/7/layout/BasicTimeline"/>
    <dgm:cxn modelId="{1FBED5C0-4078-4577-9610-B452358AC878}" type="presOf" srcId="{2CED6F32-3F6B-4100-910C-F12603A87FB8}" destId="{5ED44176-5369-4095-BD97-92F8070E65FA}" srcOrd="0" destOrd="0" presId="urn:microsoft.com/office/officeart/2016/7/layout/BasicTimeline"/>
    <dgm:cxn modelId="{F46736FA-60BF-468D-9170-E1FEFE6F63C2}" type="presOf" srcId="{ACEBAABE-AF6C-4F30-9ECF-0CCB286ED1F4}" destId="{9DF93376-A231-4C7F-93C5-4995076B186B}" srcOrd="0" destOrd="0" presId="urn:microsoft.com/office/officeart/2016/7/layout/BasicTimeline"/>
    <dgm:cxn modelId="{198931FE-3FE4-4054-9E22-5B0C6E6C30C3}" type="presOf" srcId="{C39FBA9B-C182-4B10-A28A-33ACCFA06AD7}" destId="{AFE4C063-026C-44EC-9750-3BD61090CDDC}" srcOrd="0" destOrd="0" presId="urn:microsoft.com/office/officeart/2016/7/layout/BasicTimeline"/>
    <dgm:cxn modelId="{DDD7CCD5-691F-4DE3-9B7C-D4A01301A7F6}" type="presParOf" srcId="{9DF93376-A231-4C7F-93C5-4995076B186B}" destId="{B6F4126C-1719-4BD9-8572-D1520BBA4163}" srcOrd="0" destOrd="0" presId="urn:microsoft.com/office/officeart/2016/7/layout/BasicTimeline"/>
    <dgm:cxn modelId="{7F08C05C-CBE1-40EC-B76E-A71AAFB092EF}" type="presParOf" srcId="{9DF93376-A231-4C7F-93C5-4995076B186B}" destId="{D594CFE8-C948-408D-9735-0DD114C35BD3}" srcOrd="1" destOrd="0" presId="urn:microsoft.com/office/officeart/2016/7/layout/BasicTimeline"/>
    <dgm:cxn modelId="{E3DF57AD-B0D9-4D29-A389-37E0897C6A3D}" type="presParOf" srcId="{D594CFE8-C948-408D-9735-0DD114C35BD3}" destId="{27836769-1CE3-4A6C-ACC2-20A739793DDB}" srcOrd="0" destOrd="0" presId="urn:microsoft.com/office/officeart/2016/7/layout/BasicTimeline"/>
    <dgm:cxn modelId="{12CC3E5A-0825-45D2-845A-DF3311652D07}" type="presParOf" srcId="{27836769-1CE3-4A6C-ACC2-20A739793DDB}" destId="{B33A0B55-7604-4334-BB85-C74A482FAEBF}" srcOrd="0" destOrd="0" presId="urn:microsoft.com/office/officeart/2016/7/layout/BasicTimeline"/>
    <dgm:cxn modelId="{6A523398-A174-470A-ABB7-0723103A28B9}" type="presParOf" srcId="{27836769-1CE3-4A6C-ACC2-20A739793DDB}" destId="{9A2A9221-5B4C-417A-9B77-D1A50537BE8F}" srcOrd="1" destOrd="0" presId="urn:microsoft.com/office/officeart/2016/7/layout/BasicTimeline"/>
    <dgm:cxn modelId="{E325A155-2510-4E98-8EAA-1E6C102DC520}" type="presParOf" srcId="{9A2A9221-5B4C-417A-9B77-D1A50537BE8F}" destId="{0DC4CF84-660B-480D-BE7B-1B57DDFB0C40}" srcOrd="0" destOrd="0" presId="urn:microsoft.com/office/officeart/2016/7/layout/BasicTimeline"/>
    <dgm:cxn modelId="{EF0034E9-31F1-4C21-BA74-5EF54138DCDB}" type="presParOf" srcId="{9A2A9221-5B4C-417A-9B77-D1A50537BE8F}" destId="{ABB5C5A5-3C58-4201-824C-C3B5D3CAEDB4}" srcOrd="1" destOrd="0" presId="urn:microsoft.com/office/officeart/2016/7/layout/BasicTimeline"/>
    <dgm:cxn modelId="{92325334-4A9E-4A2F-A23E-9F27411CB707}" type="presParOf" srcId="{27836769-1CE3-4A6C-ACC2-20A739793DDB}" destId="{A1F71696-845B-4AC6-A5FB-DA3AEF240355}" srcOrd="2" destOrd="0" presId="urn:microsoft.com/office/officeart/2016/7/layout/BasicTimeline"/>
    <dgm:cxn modelId="{3AF2F447-0711-4E35-9E29-8F1084631CDE}" type="presParOf" srcId="{27836769-1CE3-4A6C-ACC2-20A739793DDB}" destId="{E1AB094C-9724-43D7-A623-7883B07383D6}" srcOrd="3" destOrd="0" presId="urn:microsoft.com/office/officeart/2016/7/layout/BasicTimeline"/>
    <dgm:cxn modelId="{8767271F-44F6-428A-B933-9FA078292537}" type="presParOf" srcId="{27836769-1CE3-4A6C-ACC2-20A739793DDB}" destId="{04DB9849-6757-4673-B140-257808F03D5C}" srcOrd="4" destOrd="0" presId="urn:microsoft.com/office/officeart/2016/7/layout/BasicTimeline"/>
    <dgm:cxn modelId="{583B03C8-2CD0-4EBD-88B9-4E7660E459DA}" type="presParOf" srcId="{D594CFE8-C948-408D-9735-0DD114C35BD3}" destId="{E6B82B19-4365-4356-A898-BD759FC509B8}" srcOrd="1" destOrd="0" presId="urn:microsoft.com/office/officeart/2016/7/layout/BasicTimeline"/>
    <dgm:cxn modelId="{040F05E1-9628-4AC0-8357-B05F79E63FA2}" type="presParOf" srcId="{D594CFE8-C948-408D-9735-0DD114C35BD3}" destId="{194E5278-3C82-45A9-8482-F6E8BC067EB9}" srcOrd="2" destOrd="0" presId="urn:microsoft.com/office/officeart/2016/7/layout/BasicTimeline"/>
    <dgm:cxn modelId="{EB959E76-149D-40CD-9B8B-6F5E8F29F48C}" type="presParOf" srcId="{194E5278-3C82-45A9-8482-F6E8BC067EB9}" destId="{E96D6D49-4B76-40EA-80E4-27DF088A313F}" srcOrd="0" destOrd="0" presId="urn:microsoft.com/office/officeart/2016/7/layout/BasicTimeline"/>
    <dgm:cxn modelId="{68DCE8C7-8A39-4BC9-B529-08CB9DCD7172}" type="presParOf" srcId="{194E5278-3C82-45A9-8482-F6E8BC067EB9}" destId="{6482F8AF-7288-47B9-8B99-78FAF31C83E6}" srcOrd="1" destOrd="0" presId="urn:microsoft.com/office/officeart/2016/7/layout/BasicTimeline"/>
    <dgm:cxn modelId="{E320D38D-074A-4475-A756-BC109100DD58}" type="presParOf" srcId="{6482F8AF-7288-47B9-8B99-78FAF31C83E6}" destId="{F96BCDF2-A54C-4C0E-97DA-54D9F2ED4B87}" srcOrd="0" destOrd="0" presId="urn:microsoft.com/office/officeart/2016/7/layout/BasicTimeline"/>
    <dgm:cxn modelId="{60195738-B40A-4001-87BB-C95B43D339E6}" type="presParOf" srcId="{6482F8AF-7288-47B9-8B99-78FAF31C83E6}" destId="{2A0D1916-D2E5-426A-9064-85C3EE01AA72}" srcOrd="1" destOrd="0" presId="urn:microsoft.com/office/officeart/2016/7/layout/BasicTimeline"/>
    <dgm:cxn modelId="{6919B46F-6BEB-40AE-9EF4-984BC56EACE8}" type="presParOf" srcId="{194E5278-3C82-45A9-8482-F6E8BC067EB9}" destId="{1A56110E-90B7-493A-B293-019D83974450}" srcOrd="2" destOrd="0" presId="urn:microsoft.com/office/officeart/2016/7/layout/BasicTimeline"/>
    <dgm:cxn modelId="{BB948144-BE79-4777-B121-78E8FE93D585}" type="presParOf" srcId="{194E5278-3C82-45A9-8482-F6E8BC067EB9}" destId="{AF3543FB-195F-4BF7-BA59-ACC152807B90}" srcOrd="3" destOrd="0" presId="urn:microsoft.com/office/officeart/2016/7/layout/BasicTimeline"/>
    <dgm:cxn modelId="{CFD73710-1A20-4903-9A22-D3D214DCAB28}" type="presParOf" srcId="{194E5278-3C82-45A9-8482-F6E8BC067EB9}" destId="{04812509-FF20-4FA7-AD54-7BD128CB392C}" srcOrd="4" destOrd="0" presId="urn:microsoft.com/office/officeart/2016/7/layout/BasicTimeline"/>
    <dgm:cxn modelId="{6A3C45FC-86D6-4EBE-BFC1-C5A6DBE0BD98}" type="presParOf" srcId="{D594CFE8-C948-408D-9735-0DD114C35BD3}" destId="{1A1C7DA8-5280-4675-AC2D-57EE5C046E63}" srcOrd="3" destOrd="0" presId="urn:microsoft.com/office/officeart/2016/7/layout/BasicTimeline"/>
    <dgm:cxn modelId="{F8357217-913A-4F51-9B55-EE08844A48A4}" type="presParOf" srcId="{D594CFE8-C948-408D-9735-0DD114C35BD3}" destId="{843569B0-F0D9-42EA-B921-02A5225E7B9B}" srcOrd="4" destOrd="0" presId="urn:microsoft.com/office/officeart/2016/7/layout/BasicTimeline"/>
    <dgm:cxn modelId="{F0089624-F982-4A81-B192-03F5523AC0A9}" type="presParOf" srcId="{843569B0-F0D9-42EA-B921-02A5225E7B9B}" destId="{5ED44176-5369-4095-BD97-92F8070E65FA}" srcOrd="0" destOrd="0" presId="urn:microsoft.com/office/officeart/2016/7/layout/BasicTimeline"/>
    <dgm:cxn modelId="{9A1FBD78-AF3A-4059-A44C-539BD82EDBC8}" type="presParOf" srcId="{843569B0-F0D9-42EA-B921-02A5225E7B9B}" destId="{DCD617D1-608C-4A05-81F1-483785C4DAEE}" srcOrd="1" destOrd="0" presId="urn:microsoft.com/office/officeart/2016/7/layout/BasicTimeline"/>
    <dgm:cxn modelId="{93C24D6A-158B-45EF-8CC0-681AAB964DC6}" type="presParOf" srcId="{DCD617D1-608C-4A05-81F1-483785C4DAEE}" destId="{6DAD765E-2DCA-471B-9BD5-56D5CD0BA294}" srcOrd="0" destOrd="0" presId="urn:microsoft.com/office/officeart/2016/7/layout/BasicTimeline"/>
    <dgm:cxn modelId="{F514C54B-D363-4725-BFB4-AD5262E870FE}" type="presParOf" srcId="{DCD617D1-608C-4A05-81F1-483785C4DAEE}" destId="{CD2D868E-76AF-4D28-B582-C9450AB64618}" srcOrd="1" destOrd="0" presId="urn:microsoft.com/office/officeart/2016/7/layout/BasicTimeline"/>
    <dgm:cxn modelId="{56CE9223-2D16-47DD-BD0F-83ECEFB7BBEA}" type="presParOf" srcId="{843569B0-F0D9-42EA-B921-02A5225E7B9B}" destId="{EAB0A03C-91E8-4C7E-87AB-39C6F11E6F54}" srcOrd="2" destOrd="0" presId="urn:microsoft.com/office/officeart/2016/7/layout/BasicTimeline"/>
    <dgm:cxn modelId="{A21EBC61-FED0-4E7E-BF1C-A8846D06232F}" type="presParOf" srcId="{843569B0-F0D9-42EA-B921-02A5225E7B9B}" destId="{CF01F38E-3062-47A8-8DD9-CB26B7761BCD}" srcOrd="3" destOrd="0" presId="urn:microsoft.com/office/officeart/2016/7/layout/BasicTimeline"/>
    <dgm:cxn modelId="{693FD25A-5774-4C13-BEBA-A9DA51F5F90B}" type="presParOf" srcId="{843569B0-F0D9-42EA-B921-02A5225E7B9B}" destId="{26CD2D87-1A08-4D19-A6F7-349F29A9C0D1}" srcOrd="4" destOrd="0" presId="urn:microsoft.com/office/officeart/2016/7/layout/BasicTimeline"/>
    <dgm:cxn modelId="{CB9B2929-996C-4C3B-82E4-6811654F98F6}" type="presParOf" srcId="{D594CFE8-C948-408D-9735-0DD114C35BD3}" destId="{E2A0DD4F-5E6D-4C78-864B-6854A2B66850}" srcOrd="5" destOrd="0" presId="urn:microsoft.com/office/officeart/2016/7/layout/BasicTimeline"/>
    <dgm:cxn modelId="{F3567DCE-6DC5-479A-B40B-08B8AB756FB9}" type="presParOf" srcId="{D594CFE8-C948-408D-9735-0DD114C35BD3}" destId="{57FDAED8-C2C8-4405-A89D-3B76AB48D2C9}" srcOrd="6" destOrd="0" presId="urn:microsoft.com/office/officeart/2016/7/layout/BasicTimeline"/>
    <dgm:cxn modelId="{EB61BAD8-257A-4FF7-AADA-3BA4D21F5156}" type="presParOf" srcId="{57FDAED8-C2C8-4405-A89D-3B76AB48D2C9}" destId="{323A7307-3F3D-41CC-AAE4-EF733EF3CF1C}" srcOrd="0" destOrd="0" presId="urn:microsoft.com/office/officeart/2016/7/layout/BasicTimeline"/>
    <dgm:cxn modelId="{8C8A1DDE-109A-4445-826A-11DE32FE2820}" type="presParOf" srcId="{57FDAED8-C2C8-4405-A89D-3B76AB48D2C9}" destId="{9DF19913-436E-4504-B379-2DDEBDEF9175}" srcOrd="1" destOrd="0" presId="urn:microsoft.com/office/officeart/2016/7/layout/BasicTimeline"/>
    <dgm:cxn modelId="{99FC1228-E430-49EA-A51B-1565C2423EAD}" type="presParOf" srcId="{9DF19913-436E-4504-B379-2DDEBDEF9175}" destId="{6A5654C0-8EE6-4A29-9620-64B8B23DA0E9}" srcOrd="0" destOrd="0" presId="urn:microsoft.com/office/officeart/2016/7/layout/BasicTimeline"/>
    <dgm:cxn modelId="{2F4E97A6-2857-48CF-8243-A921DB5BD537}" type="presParOf" srcId="{9DF19913-436E-4504-B379-2DDEBDEF9175}" destId="{970322E1-BBDE-4545-8ACE-F37751C134A7}" srcOrd="1" destOrd="0" presId="urn:microsoft.com/office/officeart/2016/7/layout/BasicTimeline"/>
    <dgm:cxn modelId="{37F94983-A87F-4321-AFC4-D7B5C8593299}" type="presParOf" srcId="{57FDAED8-C2C8-4405-A89D-3B76AB48D2C9}" destId="{A21B068F-6596-4EAC-BF87-0E6FE59043A2}" srcOrd="2" destOrd="0" presId="urn:microsoft.com/office/officeart/2016/7/layout/BasicTimeline"/>
    <dgm:cxn modelId="{1F36D489-18C7-4D37-88FD-E1C22DA3F72B}" type="presParOf" srcId="{57FDAED8-C2C8-4405-A89D-3B76AB48D2C9}" destId="{C1EACF4E-5C6E-457F-8D7A-FE6C0791AA20}" srcOrd="3" destOrd="0" presId="urn:microsoft.com/office/officeart/2016/7/layout/BasicTimeline"/>
    <dgm:cxn modelId="{C88E1701-AB05-4CE5-89C3-736526D59C9A}" type="presParOf" srcId="{57FDAED8-C2C8-4405-A89D-3B76AB48D2C9}" destId="{7D5F985B-D41F-4DAD-9709-36410E8857AE}" srcOrd="4" destOrd="0" presId="urn:microsoft.com/office/officeart/2016/7/layout/BasicTimeline"/>
    <dgm:cxn modelId="{B8A0F62B-2809-48EC-B882-D1D13B0DA168}" type="presParOf" srcId="{D594CFE8-C948-408D-9735-0DD114C35BD3}" destId="{C72E5AE0-E7F2-4B83-8839-FB6BF03889EA}" srcOrd="7" destOrd="0" presId="urn:microsoft.com/office/officeart/2016/7/layout/BasicTimeline"/>
    <dgm:cxn modelId="{5233B44C-0597-485E-8CED-FE5ED6D5696A}" type="presParOf" srcId="{D594CFE8-C948-408D-9735-0DD114C35BD3}" destId="{F7DAD497-5C79-472E-B382-7184A62DFED1}" srcOrd="8" destOrd="0" presId="urn:microsoft.com/office/officeart/2016/7/layout/BasicTimeline"/>
    <dgm:cxn modelId="{AF8B2C8C-6F92-4956-B566-928498AB5C6E}" type="presParOf" srcId="{F7DAD497-5C79-472E-B382-7184A62DFED1}" destId="{359669EC-83A6-4FC1-9F7B-4EE143DC23D0}" srcOrd="0" destOrd="0" presId="urn:microsoft.com/office/officeart/2016/7/layout/BasicTimeline"/>
    <dgm:cxn modelId="{3BEC23BB-36DB-4A93-9158-A61867AB7FD7}" type="presParOf" srcId="{F7DAD497-5C79-472E-B382-7184A62DFED1}" destId="{7BD771B2-0C8F-4984-9A9F-E11AEEB904CE}" srcOrd="1" destOrd="0" presId="urn:microsoft.com/office/officeart/2016/7/layout/BasicTimeline"/>
    <dgm:cxn modelId="{16DAB528-A98E-403F-BDDB-FE7A2ED855EB}" type="presParOf" srcId="{7BD771B2-0C8F-4984-9A9F-E11AEEB904CE}" destId="{BF70F074-C178-408D-955C-29D83D404B6C}" srcOrd="0" destOrd="0" presId="urn:microsoft.com/office/officeart/2016/7/layout/BasicTimeline"/>
    <dgm:cxn modelId="{09FB5986-C147-4AD7-866C-22FDAA5E1CBA}" type="presParOf" srcId="{7BD771B2-0C8F-4984-9A9F-E11AEEB904CE}" destId="{87C43E83-3345-40D8-8FE3-9E7CBB368606}" srcOrd="1" destOrd="0" presId="urn:microsoft.com/office/officeart/2016/7/layout/BasicTimeline"/>
    <dgm:cxn modelId="{0C692E9B-5620-4A29-A745-F8013214B6E3}" type="presParOf" srcId="{F7DAD497-5C79-472E-B382-7184A62DFED1}" destId="{1C8AC22B-85E0-4221-921F-A82226A03297}" srcOrd="2" destOrd="0" presId="urn:microsoft.com/office/officeart/2016/7/layout/BasicTimeline"/>
    <dgm:cxn modelId="{E5D7F3C0-042C-46D0-A330-B22BB94C4159}" type="presParOf" srcId="{F7DAD497-5C79-472E-B382-7184A62DFED1}" destId="{176A464A-5724-4144-B796-AF3D6521A9AE}" srcOrd="3" destOrd="0" presId="urn:microsoft.com/office/officeart/2016/7/layout/BasicTimeline"/>
    <dgm:cxn modelId="{00A3F85E-074B-42D8-AE4C-1079707F2608}" type="presParOf" srcId="{F7DAD497-5C79-472E-B382-7184A62DFED1}" destId="{3CB8E119-EDAA-4F0B-AC7C-50F2275B7D9A}" srcOrd="4" destOrd="0" presId="urn:microsoft.com/office/officeart/2016/7/layout/BasicTimeline"/>
    <dgm:cxn modelId="{751BD296-9C8E-4185-9F8C-21D14A428A59}" type="presParOf" srcId="{D594CFE8-C948-408D-9735-0DD114C35BD3}" destId="{8CA05AE7-C456-4646-8265-3D647DC66121}" srcOrd="9" destOrd="0" presId="urn:microsoft.com/office/officeart/2016/7/layout/BasicTimeline"/>
    <dgm:cxn modelId="{0694CF1D-703E-47CC-9538-4819996C177D}" type="presParOf" srcId="{D594CFE8-C948-408D-9735-0DD114C35BD3}" destId="{5383D26F-FC44-4B58-BD65-4C489A264B81}" srcOrd="10" destOrd="0" presId="urn:microsoft.com/office/officeart/2016/7/layout/BasicTimeline"/>
    <dgm:cxn modelId="{2ED01FFD-B716-464A-BAFD-951B58EFF092}" type="presParOf" srcId="{5383D26F-FC44-4B58-BD65-4C489A264B81}" destId="{6A160085-C9F8-41E7-B620-083062CF7C93}" srcOrd="0" destOrd="0" presId="urn:microsoft.com/office/officeart/2016/7/layout/BasicTimeline"/>
    <dgm:cxn modelId="{EC5B971C-0077-44CE-BA7D-865F88E72778}" type="presParOf" srcId="{5383D26F-FC44-4B58-BD65-4C489A264B81}" destId="{ADA7E4BE-8157-43C2-997F-5F08355F9C91}" srcOrd="1" destOrd="0" presId="urn:microsoft.com/office/officeart/2016/7/layout/BasicTimeline"/>
    <dgm:cxn modelId="{BF5F894D-4ADB-4B92-9756-F1B788E20B63}" type="presParOf" srcId="{ADA7E4BE-8157-43C2-997F-5F08355F9C91}" destId="{AFE4C063-026C-44EC-9750-3BD61090CDDC}" srcOrd="0" destOrd="0" presId="urn:microsoft.com/office/officeart/2016/7/layout/BasicTimeline"/>
    <dgm:cxn modelId="{294263AA-7CCD-4D94-8C3D-CE65500E270D}" type="presParOf" srcId="{ADA7E4BE-8157-43C2-997F-5F08355F9C91}" destId="{AB419F55-5AA5-4DF0-95CC-0D48D9B5013E}" srcOrd="1" destOrd="0" presId="urn:microsoft.com/office/officeart/2016/7/layout/BasicTimeline"/>
    <dgm:cxn modelId="{C658ABD7-214C-4564-9115-DE6E5240F978}" type="presParOf" srcId="{5383D26F-FC44-4B58-BD65-4C489A264B81}" destId="{A4DE559F-352D-431D-893C-65432B6B0551}" srcOrd="2" destOrd="0" presId="urn:microsoft.com/office/officeart/2016/7/layout/BasicTimeline"/>
    <dgm:cxn modelId="{FE79E619-65AC-4601-839F-2C730B031347}" type="presParOf" srcId="{5383D26F-FC44-4B58-BD65-4C489A264B81}" destId="{D13F5313-FF98-4D49-BB20-40C6C12F4173}" srcOrd="3" destOrd="0" presId="urn:microsoft.com/office/officeart/2016/7/layout/BasicTimeline"/>
    <dgm:cxn modelId="{6916E9E5-B9C6-41F5-9A7C-81B19D97C683}" type="presParOf" srcId="{5383D26F-FC44-4B58-BD65-4C489A264B81}" destId="{F429C0E5-A66B-42B6-A008-DA81FFEA252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4126C-1719-4BD9-8572-D1520BBA4163}">
      <dsp:nvSpPr>
        <dsp:cNvPr id="0" name=""/>
        <dsp:cNvSpPr/>
      </dsp:nvSpPr>
      <dsp:spPr>
        <a:xfrm>
          <a:off x="0" y="2474041"/>
          <a:ext cx="10114933"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3A0B55-7604-4334-BB85-C74A482FAEBF}">
      <dsp:nvSpPr>
        <dsp:cNvPr id="0" name=""/>
        <dsp:cNvSpPr/>
      </dsp:nvSpPr>
      <dsp:spPr>
        <a:xfrm>
          <a:off x="15681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Arial"/>
            </a:rPr>
            <a:t>Spring 2023</a:t>
          </a:r>
          <a:endParaRPr lang="en-US" sz="1400" kern="1200"/>
        </a:p>
      </dsp:txBody>
      <dsp:txXfrm>
        <a:off x="156811" y="2657120"/>
        <a:ext cx="2281786" cy="559133"/>
      </dsp:txXfrm>
    </dsp:sp>
    <dsp:sp modelId="{0DC4CF84-660B-480D-BE7B-1B57DDFB0C40}">
      <dsp:nvSpPr>
        <dsp:cNvPr id="0" name=""/>
        <dsp:cNvSpPr/>
      </dsp:nvSpPr>
      <dsp:spPr>
        <a:xfrm>
          <a:off x="1234" y="584801"/>
          <a:ext cx="2592939" cy="9491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rial"/>
            </a:rPr>
            <a:t>Draft Practice Year 2 Profile Prototypes shared and feedback gathered from the field. Website vendor secured.</a:t>
          </a:r>
          <a:endParaRPr lang="en-US" sz="1200" b="0" kern="1200"/>
        </a:p>
      </dsp:txBody>
      <dsp:txXfrm>
        <a:off x="47565" y="631132"/>
        <a:ext cx="2500277" cy="856442"/>
      </dsp:txXfrm>
    </dsp:sp>
    <dsp:sp modelId="{A1F71696-845B-4AC6-A5FB-DA3AEF240355}">
      <dsp:nvSpPr>
        <dsp:cNvPr id="0" name=""/>
        <dsp:cNvSpPr/>
      </dsp:nvSpPr>
      <dsp:spPr>
        <a:xfrm>
          <a:off x="129770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96D6D49-4B76-40EA-80E4-27DF088A313F}">
      <dsp:nvSpPr>
        <dsp:cNvPr id="0" name=""/>
        <dsp:cNvSpPr/>
      </dsp:nvSpPr>
      <dsp:spPr>
        <a:xfrm>
          <a:off x="166071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Arial"/>
            </a:rPr>
            <a:t>Summer 2023</a:t>
          </a:r>
          <a:endParaRPr lang="en-US" sz="1400" b="1" kern="1200"/>
        </a:p>
      </dsp:txBody>
      <dsp:txXfrm>
        <a:off x="1660716" y="1731829"/>
        <a:ext cx="2281786" cy="559133"/>
      </dsp:txXfrm>
    </dsp:sp>
    <dsp:sp modelId="{E1AB094C-9724-43D7-A623-7883B07383D6}">
      <dsp:nvSpPr>
        <dsp:cNvPr id="0" name=""/>
        <dsp:cNvSpPr/>
      </dsp:nvSpPr>
      <dsp:spPr>
        <a:xfrm>
          <a:off x="126059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BCDF2-A54C-4C0E-97DA-54D9F2ED4B87}">
      <dsp:nvSpPr>
        <dsp:cNvPr id="0" name=""/>
        <dsp:cNvSpPr/>
      </dsp:nvSpPr>
      <dsp:spPr>
        <a:xfrm>
          <a:off x="1505139" y="341417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rial"/>
            </a:rPr>
            <a:t>Practice Year 2 profiles finalized based on measurements from 2022-2023 year.</a:t>
          </a:r>
          <a:endParaRPr lang="en-US" sz="1200" b="0" kern="1200"/>
        </a:p>
      </dsp:txBody>
      <dsp:txXfrm>
        <a:off x="1546323" y="3455361"/>
        <a:ext cx="2510571" cy="761280"/>
      </dsp:txXfrm>
    </dsp:sp>
    <dsp:sp modelId="{1A56110E-90B7-493A-B293-019D83974450}">
      <dsp:nvSpPr>
        <dsp:cNvPr id="0" name=""/>
        <dsp:cNvSpPr/>
      </dsp:nvSpPr>
      <dsp:spPr>
        <a:xfrm>
          <a:off x="280160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ED44176-5369-4095-BD97-92F8070E65FA}">
      <dsp:nvSpPr>
        <dsp:cNvPr id="0" name=""/>
        <dsp:cNvSpPr/>
      </dsp:nvSpPr>
      <dsp:spPr>
        <a:xfrm>
          <a:off x="316462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Arial"/>
            </a:rPr>
            <a:t>Fall 2023  </a:t>
          </a:r>
        </a:p>
      </dsp:txBody>
      <dsp:txXfrm>
        <a:off x="3164621" y="2657120"/>
        <a:ext cx="2281786" cy="559133"/>
      </dsp:txXfrm>
    </dsp:sp>
    <dsp:sp modelId="{AF3543FB-195F-4BF7-BA59-ACC152807B90}">
      <dsp:nvSpPr>
        <dsp:cNvPr id="0" name=""/>
        <dsp:cNvSpPr/>
      </dsp:nvSpPr>
      <dsp:spPr>
        <a:xfrm>
          <a:off x="276449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D765E-2DCA-471B-9BD5-56D5CD0BA294}">
      <dsp:nvSpPr>
        <dsp:cNvPr id="0" name=""/>
        <dsp:cNvSpPr/>
      </dsp:nvSpPr>
      <dsp:spPr>
        <a:xfrm>
          <a:off x="300904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rial"/>
            </a:rPr>
            <a:t>PY2 profiles shared privately with sites. Sites will have opportunity to provide feedback.</a:t>
          </a:r>
        </a:p>
      </dsp:txBody>
      <dsp:txXfrm>
        <a:off x="3050228" y="731441"/>
        <a:ext cx="2510571" cy="761280"/>
      </dsp:txXfrm>
    </dsp:sp>
    <dsp:sp modelId="{EAB0A03C-91E8-4C7E-87AB-39C6F11E6F54}">
      <dsp:nvSpPr>
        <dsp:cNvPr id="0" name=""/>
        <dsp:cNvSpPr/>
      </dsp:nvSpPr>
      <dsp:spPr>
        <a:xfrm>
          <a:off x="430551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23A7307-3F3D-41CC-AAE4-EF733EF3CF1C}">
      <dsp:nvSpPr>
        <dsp:cNvPr id="0" name=""/>
        <dsp:cNvSpPr/>
      </dsp:nvSpPr>
      <dsp:spPr>
        <a:xfrm>
          <a:off x="466852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Arial"/>
            </a:rPr>
            <a:t>Winter - Spring 2024</a:t>
          </a:r>
          <a:endParaRPr lang="en-US" sz="1400" kern="1200"/>
        </a:p>
      </dsp:txBody>
      <dsp:txXfrm>
        <a:off x="4668526" y="1731829"/>
        <a:ext cx="2281786" cy="559133"/>
      </dsp:txXfrm>
    </dsp:sp>
    <dsp:sp modelId="{CF01F38E-3062-47A8-8DD9-CB26B7761BCD}">
      <dsp:nvSpPr>
        <dsp:cNvPr id="0" name=""/>
        <dsp:cNvSpPr/>
      </dsp:nvSpPr>
      <dsp:spPr>
        <a:xfrm>
          <a:off x="426840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654C0-8EE6-4A29-9620-64B8B23DA0E9}">
      <dsp:nvSpPr>
        <dsp:cNvPr id="0" name=""/>
        <dsp:cNvSpPr/>
      </dsp:nvSpPr>
      <dsp:spPr>
        <a:xfrm>
          <a:off x="4512949" y="3414177"/>
          <a:ext cx="2592939" cy="113365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rial"/>
            </a:rPr>
            <a:t>New VQB5 Website developed; Mock-ups of Quality Profiles shared with families and the field for feedback; BOE to approve final profile.</a:t>
          </a:r>
          <a:endParaRPr lang="en-US" sz="1200" b="0" kern="1200"/>
        </a:p>
      </dsp:txBody>
      <dsp:txXfrm>
        <a:off x="4568289" y="3469517"/>
        <a:ext cx="2482259" cy="1022972"/>
      </dsp:txXfrm>
    </dsp:sp>
    <dsp:sp modelId="{A21B068F-6596-4EAC-BF87-0E6FE59043A2}">
      <dsp:nvSpPr>
        <dsp:cNvPr id="0" name=""/>
        <dsp:cNvSpPr/>
      </dsp:nvSpPr>
      <dsp:spPr>
        <a:xfrm>
          <a:off x="580941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59669EC-83A6-4FC1-9F7B-4EE143DC23D0}">
      <dsp:nvSpPr>
        <dsp:cNvPr id="0" name=""/>
        <dsp:cNvSpPr/>
      </dsp:nvSpPr>
      <dsp:spPr>
        <a:xfrm>
          <a:off x="617243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Arial"/>
            </a:rPr>
            <a:t>Summer</a:t>
          </a:r>
          <a:r>
            <a:rPr lang="en-US" sz="1400" b="0" kern="1200">
              <a:latin typeface="Arial"/>
            </a:rPr>
            <a:t> </a:t>
          </a:r>
          <a:r>
            <a:rPr lang="en-US" sz="1400" b="1" kern="1200">
              <a:latin typeface="Arial"/>
            </a:rPr>
            <a:t>2024</a:t>
          </a:r>
        </a:p>
      </dsp:txBody>
      <dsp:txXfrm>
        <a:off x="6172431" y="2657120"/>
        <a:ext cx="2281786" cy="559133"/>
      </dsp:txXfrm>
    </dsp:sp>
    <dsp:sp modelId="{C1EACF4E-5C6E-457F-8D7A-FE6C0791AA20}">
      <dsp:nvSpPr>
        <dsp:cNvPr id="0" name=""/>
        <dsp:cNvSpPr/>
      </dsp:nvSpPr>
      <dsp:spPr>
        <a:xfrm>
          <a:off x="577230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0F074-C178-408D-955C-29D83D404B6C}">
      <dsp:nvSpPr>
        <dsp:cNvPr id="0" name=""/>
        <dsp:cNvSpPr/>
      </dsp:nvSpPr>
      <dsp:spPr>
        <a:xfrm>
          <a:off x="601685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rial"/>
            </a:rPr>
            <a:t>Profiles finalized based on measurements from 2023-2024 program year.</a:t>
          </a:r>
        </a:p>
      </dsp:txBody>
      <dsp:txXfrm>
        <a:off x="6058038" y="731441"/>
        <a:ext cx="2510571" cy="761280"/>
      </dsp:txXfrm>
    </dsp:sp>
    <dsp:sp modelId="{1C8AC22B-85E0-4221-921F-A82226A03297}">
      <dsp:nvSpPr>
        <dsp:cNvPr id="0" name=""/>
        <dsp:cNvSpPr/>
      </dsp:nvSpPr>
      <dsp:spPr>
        <a:xfrm>
          <a:off x="731332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160085-C9F8-41E7-B620-083062CF7C93}">
      <dsp:nvSpPr>
        <dsp:cNvPr id="0" name=""/>
        <dsp:cNvSpPr/>
      </dsp:nvSpPr>
      <dsp:spPr>
        <a:xfrm>
          <a:off x="767633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Arial"/>
            </a:rPr>
            <a:t>Fall</a:t>
          </a:r>
          <a:r>
            <a:rPr lang="en-US" sz="1400" b="0" kern="1200">
              <a:latin typeface="Arial"/>
            </a:rPr>
            <a:t> </a:t>
          </a:r>
          <a:r>
            <a:rPr lang="en-US" sz="1400" b="1" kern="1200">
              <a:latin typeface="Arial"/>
            </a:rPr>
            <a:t>2024</a:t>
          </a:r>
        </a:p>
      </dsp:txBody>
      <dsp:txXfrm>
        <a:off x="7676336" y="1731829"/>
        <a:ext cx="2281786" cy="559133"/>
      </dsp:txXfrm>
    </dsp:sp>
    <dsp:sp modelId="{176A464A-5724-4144-B796-AF3D6521A9AE}">
      <dsp:nvSpPr>
        <dsp:cNvPr id="0" name=""/>
        <dsp:cNvSpPr/>
      </dsp:nvSpPr>
      <dsp:spPr>
        <a:xfrm>
          <a:off x="727621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4C063-026C-44EC-9750-3BD61090CDDC}">
      <dsp:nvSpPr>
        <dsp:cNvPr id="0" name=""/>
        <dsp:cNvSpPr/>
      </dsp:nvSpPr>
      <dsp:spPr>
        <a:xfrm>
          <a:off x="7520759" y="3414177"/>
          <a:ext cx="2592939" cy="10281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Arial"/>
            </a:rPr>
            <a:t>Quality Profiles posted publicly on new VQB5 website.</a:t>
          </a:r>
        </a:p>
        <a:p>
          <a:pPr marL="0" lvl="0" indent="0" algn="l" defTabSz="533400">
            <a:lnSpc>
              <a:spcPct val="90000"/>
            </a:lnSpc>
            <a:spcBef>
              <a:spcPct val="0"/>
            </a:spcBef>
            <a:spcAft>
              <a:spcPct val="35000"/>
            </a:spcAft>
            <a:buNone/>
          </a:pPr>
          <a:r>
            <a:rPr lang="en-US" sz="1200" b="0" kern="1200">
              <a:latin typeface="Arial"/>
            </a:rPr>
            <a:t>VDOE will</a:t>
          </a:r>
          <a:r>
            <a:rPr lang="en-US" sz="1200" b="0" kern="1200"/>
            <a:t> inform families about VQB5 Quality Profiles</a:t>
          </a:r>
          <a:r>
            <a:rPr lang="en-US" sz="1200" b="0" kern="1200">
              <a:latin typeface="Arial"/>
            </a:rPr>
            <a:t>.</a:t>
          </a:r>
          <a:endParaRPr lang="en-US" sz="1200" b="0" kern="1200"/>
        </a:p>
      </dsp:txBody>
      <dsp:txXfrm>
        <a:off x="7570951" y="3464369"/>
        <a:ext cx="2492555" cy="927812"/>
      </dsp:txXfrm>
    </dsp:sp>
    <dsp:sp modelId="{A4DE559F-352D-431D-893C-65432B6B0551}">
      <dsp:nvSpPr>
        <dsp:cNvPr id="0" name=""/>
        <dsp:cNvSpPr/>
      </dsp:nvSpPr>
      <dsp:spPr>
        <a:xfrm>
          <a:off x="881722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13F5313-FF98-4D49-BB20-40C6C12F4173}">
      <dsp:nvSpPr>
        <dsp:cNvPr id="0" name=""/>
        <dsp:cNvSpPr/>
      </dsp:nvSpPr>
      <dsp:spPr>
        <a:xfrm>
          <a:off x="878011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cf0f3d315b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cf0f3d315b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Lucy</a:t>
            </a:r>
            <a:endParaRPr/>
          </a:p>
        </p:txBody>
      </p:sp>
    </p:spTree>
    <p:extLst>
      <p:ext uri="{BB962C8B-B14F-4D97-AF65-F5344CB8AC3E}">
        <p14:creationId xmlns:p14="http://schemas.microsoft.com/office/powerpoint/2010/main" val="393327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cf0f3d315b_0_2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cf0f3d315b_0_2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Lucy</a:t>
            </a:r>
            <a:endParaRPr/>
          </a:p>
        </p:txBody>
      </p:sp>
    </p:spTree>
    <p:extLst>
      <p:ext uri="{BB962C8B-B14F-4D97-AF65-F5344CB8AC3E}">
        <p14:creationId xmlns:p14="http://schemas.microsoft.com/office/powerpoint/2010/main" val="64125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f0f3d315b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cf0f3d315b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cf0f3d315b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cf0f3d315b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f0f3d315b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cf0f3d315b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cea82c1fff_0_2675: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1cea82c1fff_0_2675:notes"/>
          <p:cNvSpPr txBox="1">
            <a:spLocks noGrp="1"/>
          </p:cNvSpPr>
          <p:nvPr>
            <p:ph type="body" idx="1"/>
          </p:nvPr>
        </p:nvSpPr>
        <p:spPr>
          <a:xfrm>
            <a:off x="938848" y="3373676"/>
            <a:ext cx="7510780" cy="3196114"/>
          </a:xfrm>
          <a:prstGeom prst="rect">
            <a:avLst/>
          </a:prstGeom>
        </p:spPr>
        <p:txBody>
          <a:bodyPr spcFirstLastPara="1" wrap="square" lIns="94213" tIns="94213" rIns="94213" bIns="94213" anchor="t" anchorCtr="0">
            <a:noAutofit/>
          </a:bodyPr>
          <a:lstStyle/>
          <a:p>
            <a:pPr marL="0" indent="0">
              <a:buNone/>
            </a:pPr>
            <a:endParaRPr sz="1600" b="1">
              <a:solidFill>
                <a:srgbClr val="FF0000"/>
              </a:solidFill>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cf0f3d315b_0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1cf0f3d315b_0_25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881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specific late-registration process when needed</a:t>
            </a:r>
          </a:p>
        </p:txBody>
      </p:sp>
      <p:sp>
        <p:nvSpPr>
          <p:cNvPr id="4" name="Slide Number Placeholder 3"/>
          <p:cNvSpPr>
            <a:spLocks noGrp="1"/>
          </p:cNvSpPr>
          <p:nvPr>
            <p:ph type="sldNum" sz="quarter" idx="5"/>
          </p:nvPr>
        </p:nvSpPr>
        <p:spPr/>
        <p:txBody>
          <a:bodyPr/>
          <a:lstStyle/>
          <a:p>
            <a:fld id="{48291D51-5959-431B-97D6-95F4908180C4}" type="slidenum">
              <a:rPr lang="en-US" smtClean="0"/>
              <a:t>11</a:t>
            </a:fld>
            <a:endParaRPr lang="en-US"/>
          </a:p>
        </p:txBody>
      </p:sp>
    </p:spTree>
    <p:extLst>
      <p:ext uri="{BB962C8B-B14F-4D97-AF65-F5344CB8AC3E}">
        <p14:creationId xmlns:p14="http://schemas.microsoft.com/office/powerpoint/2010/main" val="82540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f0f3d315b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cf0f3d315b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rPr>
              <a:t>Lucy</a:t>
            </a:r>
            <a:endParaRPr sz="1800">
              <a:solidFill>
                <a:schemeClr val="dk1"/>
              </a:solidFill>
            </a:endParaRPr>
          </a:p>
          <a:p>
            <a:pPr marL="0" indent="0">
              <a:buClr>
                <a:schemeClr val="dk1"/>
              </a:buClr>
              <a:buNone/>
            </a:pPr>
            <a:r>
              <a:rPr lang="en" sz="1800">
                <a:solidFill>
                  <a:schemeClr val="dk1"/>
                </a:solidFill>
              </a:rPr>
              <a:t>Measurement and Improvement are connected - </a:t>
            </a:r>
            <a:r>
              <a:rPr lang="en" sz="1800">
                <a:solidFill>
                  <a:schemeClr val="dk1"/>
                </a:solidFill>
                <a:highlight>
                  <a:schemeClr val="lt1"/>
                </a:highlight>
                <a:latin typeface="Trebuchet MS"/>
                <a:ea typeface="Trebuchet MS"/>
                <a:cs typeface="Trebuchet MS"/>
                <a:sym typeface="Trebuchet MS"/>
              </a:rPr>
              <a:t>An important feature of VQB5 is that measurement and improvement are connected and ongoing.  VQB5 programs have many opportunities to reflect on their progress during the year using a continuous quality improvement cycle.</a:t>
            </a:r>
            <a:endParaRPr lang="en-US" sz="18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cfc416152b_0_3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cfc416152b_0_3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SzPts val="3200"/>
              <a:buChar char="•"/>
              <a:defRPr sz="3200"/>
            </a:lvl1pPr>
            <a:lvl2pPr marL="914377" lvl="1" indent="-406390" algn="l">
              <a:lnSpc>
                <a:spcPct val="90000"/>
              </a:lnSpc>
              <a:spcBef>
                <a:spcPts val="500"/>
              </a:spcBef>
              <a:spcAft>
                <a:spcPts val="0"/>
              </a:spcAft>
              <a:buSzPts val="2800"/>
              <a:buChar char="-"/>
              <a:defRPr sz="2800"/>
            </a:lvl2pPr>
            <a:lvl3pPr marL="1371566" lvl="2" indent="-327652" algn="l">
              <a:lnSpc>
                <a:spcPct val="90000"/>
              </a:lnSpc>
              <a:spcBef>
                <a:spcPts val="500"/>
              </a:spcBef>
              <a:spcAft>
                <a:spcPts val="0"/>
              </a:spcAft>
              <a:buSzPts val="1560"/>
              <a:buChar char="o"/>
              <a:defRPr sz="2400"/>
            </a:lvl3pPr>
            <a:lvl4pPr marL="1828754" lvl="3" indent="-355591" algn="l">
              <a:lnSpc>
                <a:spcPct val="90000"/>
              </a:lnSpc>
              <a:spcBef>
                <a:spcPts val="500"/>
              </a:spcBef>
              <a:spcAft>
                <a:spcPts val="0"/>
              </a:spcAft>
              <a:buSzPts val="2000"/>
              <a:buChar char="•"/>
              <a:defRPr sz="2000"/>
            </a:lvl4pPr>
            <a:lvl5pPr marL="2285943" lvl="4" indent="-355591" algn="l">
              <a:lnSpc>
                <a:spcPct val="90000"/>
              </a:lnSpc>
              <a:spcBef>
                <a:spcPts val="500"/>
              </a:spcBef>
              <a:spcAft>
                <a:spcPts val="0"/>
              </a:spcAft>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8"/>
            <a:ext cx="6172200" cy="2259209"/>
          </a:xfrm>
          <a:prstGeom prst="rect">
            <a:avLst/>
          </a:prstGeom>
          <a:noFill/>
          <a:ln>
            <a:noFill/>
          </a:ln>
        </p:spPr>
      </p:sp>
      <p:sp>
        <p:nvSpPr>
          <p:cNvPr id="125" name="Google Shape;125;p61"/>
          <p:cNvSpPr txBox="1">
            <a:spLocks noGrp="1"/>
          </p:cNvSpPr>
          <p:nvPr>
            <p:ph type="body" idx="1"/>
          </p:nvPr>
        </p:nvSpPr>
        <p:spPr>
          <a:xfrm>
            <a:off x="839788" y="2057402"/>
            <a:ext cx="3932237" cy="3811588"/>
          </a:xfrm>
          <a:prstGeom prst="rect">
            <a:avLst/>
          </a:prstGeom>
          <a:noFill/>
          <a:ln>
            <a:noFill/>
          </a:ln>
        </p:spPr>
        <p:txBody>
          <a:bodyPr spcFirstLastPara="1" wrap="square" lIns="91425" tIns="45700" rIns="91425" bIns="45700" anchor="t" anchorCtr="0">
            <a:normAutofit/>
          </a:bodyPr>
          <a:lstStyle>
            <a:lvl1pPr marL="457178" lvl="0" indent="-228589" algn="l">
              <a:lnSpc>
                <a:spcPct val="90000"/>
              </a:lnSpc>
              <a:spcBef>
                <a:spcPts val="1000"/>
              </a:spcBef>
              <a:spcAft>
                <a:spcPts val="0"/>
              </a:spcAft>
              <a:buSzPts val="1600"/>
              <a:buNone/>
              <a:defRPr sz="1600"/>
            </a:lvl1pPr>
            <a:lvl2pPr marL="914354" lvl="1" indent="-228589" algn="l">
              <a:lnSpc>
                <a:spcPct val="90000"/>
              </a:lnSpc>
              <a:spcBef>
                <a:spcPts val="500"/>
              </a:spcBef>
              <a:spcAft>
                <a:spcPts val="0"/>
              </a:spcAft>
              <a:buSzPts val="1400"/>
              <a:buNone/>
              <a:defRPr sz="1400"/>
            </a:lvl2pPr>
            <a:lvl3pPr marL="1371532" lvl="2" indent="-228589" algn="l">
              <a:lnSpc>
                <a:spcPct val="90000"/>
              </a:lnSpc>
              <a:spcBef>
                <a:spcPts val="500"/>
              </a:spcBef>
              <a:spcAft>
                <a:spcPts val="0"/>
              </a:spcAft>
              <a:buSzPts val="780"/>
              <a:buNone/>
              <a:defRPr sz="1200"/>
            </a:lvl3pPr>
            <a:lvl4pPr marL="1828709" lvl="3" indent="-228589" algn="l">
              <a:lnSpc>
                <a:spcPct val="90000"/>
              </a:lnSpc>
              <a:spcBef>
                <a:spcPts val="500"/>
              </a:spcBef>
              <a:spcAft>
                <a:spcPts val="0"/>
              </a:spcAft>
              <a:buSzPts val="1000"/>
              <a:buNone/>
              <a:defRPr sz="1000"/>
            </a:lvl4pPr>
            <a:lvl5pPr marL="2285886" lvl="4" indent="-228589" algn="l">
              <a:lnSpc>
                <a:spcPct val="90000"/>
              </a:lnSpc>
              <a:spcBef>
                <a:spcPts val="500"/>
              </a:spcBef>
              <a:spcAft>
                <a:spcPts val="0"/>
              </a:spcAft>
              <a:buSzPts val="1000"/>
              <a:buNone/>
              <a:defRPr sz="1000"/>
            </a:lvl5pPr>
            <a:lvl6pPr marL="2743062" lvl="5" indent="-228589" algn="l">
              <a:lnSpc>
                <a:spcPct val="90000"/>
              </a:lnSpc>
              <a:spcBef>
                <a:spcPts val="500"/>
              </a:spcBef>
              <a:spcAft>
                <a:spcPts val="0"/>
              </a:spcAft>
              <a:buClr>
                <a:schemeClr val="dk1"/>
              </a:buClr>
              <a:buSzPts val="1000"/>
              <a:buNone/>
              <a:defRPr sz="1000"/>
            </a:lvl6pPr>
            <a:lvl7pPr marL="3200240" lvl="6" indent="-228589" algn="l">
              <a:lnSpc>
                <a:spcPct val="90000"/>
              </a:lnSpc>
              <a:spcBef>
                <a:spcPts val="500"/>
              </a:spcBef>
              <a:spcAft>
                <a:spcPts val="0"/>
              </a:spcAft>
              <a:buClr>
                <a:schemeClr val="dk1"/>
              </a:buClr>
              <a:buSzPts val="1000"/>
              <a:buNone/>
              <a:defRPr sz="1000"/>
            </a:lvl7pPr>
            <a:lvl8pPr marL="3657418" lvl="7" indent="-228589" algn="l">
              <a:lnSpc>
                <a:spcPct val="90000"/>
              </a:lnSpc>
              <a:spcBef>
                <a:spcPts val="500"/>
              </a:spcBef>
              <a:spcAft>
                <a:spcPts val="0"/>
              </a:spcAft>
              <a:buClr>
                <a:schemeClr val="dk1"/>
              </a:buClr>
              <a:buSzPts val="1000"/>
              <a:buNone/>
              <a:defRPr sz="1000"/>
            </a:lvl8pPr>
            <a:lvl9pPr marL="4114594" lvl="8" indent="-228589"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9" name="Google Shape;129;p61"/>
          <p:cNvSpPr>
            <a:spLocks noGrp="1"/>
          </p:cNvSpPr>
          <p:nvPr>
            <p:ph type="pic" idx="3"/>
          </p:nvPr>
        </p:nvSpPr>
        <p:spPr>
          <a:xfrm>
            <a:off x="5183190" y="3451512"/>
            <a:ext cx="2970212" cy="2259209"/>
          </a:xfrm>
          <a:prstGeom prst="rect">
            <a:avLst/>
          </a:prstGeom>
          <a:noFill/>
          <a:ln>
            <a:noFill/>
          </a:ln>
        </p:spPr>
      </p:sp>
      <p:sp>
        <p:nvSpPr>
          <p:cNvPr id="130" name="Google Shape;130;p61"/>
          <p:cNvSpPr>
            <a:spLocks noGrp="1"/>
          </p:cNvSpPr>
          <p:nvPr>
            <p:ph type="pic" idx="4"/>
          </p:nvPr>
        </p:nvSpPr>
        <p:spPr>
          <a:xfrm>
            <a:off x="8383590" y="3451510"/>
            <a:ext cx="2970212" cy="2259209"/>
          </a:xfrm>
          <a:prstGeom prst="rect">
            <a:avLst/>
          </a:prstGeom>
          <a:noFill/>
          <a:ln>
            <a:noFill/>
          </a:ln>
        </p:spPr>
      </p:sp>
    </p:spTree>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1" type="titleOnly">
  <p:cSld name="Title Only 1">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9963583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6"/>
            <a:ext cx="6172200" cy="2259209"/>
          </a:xfrm>
          <a:prstGeom prst="rect">
            <a:avLst/>
          </a:prstGeom>
          <a:noFill/>
          <a:ln>
            <a:noFill/>
          </a:ln>
        </p:spPr>
      </p:sp>
      <p:sp>
        <p:nvSpPr>
          <p:cNvPr id="125" name="Google Shape;125;p61"/>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9" name="Google Shape;129;p61"/>
          <p:cNvSpPr>
            <a:spLocks noGrp="1"/>
          </p:cNvSpPr>
          <p:nvPr>
            <p:ph type="pic" idx="3"/>
          </p:nvPr>
        </p:nvSpPr>
        <p:spPr>
          <a:xfrm>
            <a:off x="5183189" y="3451510"/>
            <a:ext cx="2970212" cy="2259209"/>
          </a:xfrm>
          <a:prstGeom prst="rect">
            <a:avLst/>
          </a:prstGeom>
          <a:noFill/>
          <a:ln>
            <a:noFill/>
          </a:ln>
        </p:spPr>
      </p:sp>
      <p:sp>
        <p:nvSpPr>
          <p:cNvPr id="130" name="Google Shape;130;p61"/>
          <p:cNvSpPr>
            <a:spLocks noGrp="1"/>
          </p:cNvSpPr>
          <p:nvPr>
            <p:ph type="pic" idx="4"/>
          </p:nvPr>
        </p:nvSpPr>
        <p:spPr>
          <a:xfrm>
            <a:off x="8383589" y="3451509"/>
            <a:ext cx="2970212" cy="2259209"/>
          </a:xfrm>
          <a:prstGeom prst="rect">
            <a:avLst/>
          </a:prstGeom>
          <a:noFill/>
          <a:ln>
            <a:noFill/>
          </a:ln>
        </p:spPr>
      </p:sp>
    </p:spTree>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 name="Google Shape;25;p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26" name="Google Shape;26;p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838201" y="1130909"/>
            <a:ext cx="105156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6000" cap="small"/>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 name="Google Shape;29;p5"/>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SzPts val="1800"/>
              <a:buNone/>
              <a:defRPr sz="2400"/>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30" name="Google Shape;30;p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 name="Google Shape;31;p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32" name="Google Shape;32;p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6000" cap="small"/>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6"/>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SzPts val="1800"/>
              <a:buNone/>
              <a:defRPr sz="2400">
                <a:solidFill>
                  <a:schemeClr val="lt1"/>
                </a:solidFill>
              </a:defRPr>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lt1"/>
              </a:buClr>
              <a:buSzPts val="1200"/>
              <a:buNone/>
              <a:defRPr sz="1600"/>
            </a:lvl6pPr>
            <a:lvl7pPr lvl="6" algn="ctr">
              <a:lnSpc>
                <a:spcPct val="90000"/>
              </a:lnSpc>
              <a:spcBef>
                <a:spcPts val="533"/>
              </a:spcBef>
              <a:spcAft>
                <a:spcPts val="0"/>
              </a:spcAft>
              <a:buClr>
                <a:schemeClr val="lt1"/>
              </a:buClr>
              <a:buSzPts val="1200"/>
              <a:buNone/>
              <a:defRPr sz="1600"/>
            </a:lvl7pPr>
            <a:lvl8pPr lvl="7" algn="ctr">
              <a:lnSpc>
                <a:spcPct val="90000"/>
              </a:lnSpc>
              <a:spcBef>
                <a:spcPts val="533"/>
              </a:spcBef>
              <a:spcAft>
                <a:spcPts val="0"/>
              </a:spcAft>
              <a:buClr>
                <a:schemeClr val="lt1"/>
              </a:buClr>
              <a:buSzPts val="1200"/>
              <a:buNone/>
              <a:defRPr sz="1600"/>
            </a:lvl8pPr>
            <a:lvl9pPr lvl="8" algn="ctr">
              <a:lnSpc>
                <a:spcPct val="90000"/>
              </a:lnSpc>
              <a:spcBef>
                <a:spcPts val="533"/>
              </a:spcBef>
              <a:spcAft>
                <a:spcPts val="0"/>
              </a:spcAft>
              <a:buClr>
                <a:schemeClr val="lt1"/>
              </a:buClr>
              <a:buSzPts val="1200"/>
              <a:buNone/>
              <a:defRPr sz="1600"/>
            </a:lvl9pPr>
          </a:lstStyle>
          <a:p>
            <a:endParaRPr/>
          </a:p>
        </p:txBody>
      </p:sp>
      <p:sp>
        <p:nvSpPr>
          <p:cNvPr id="36" name="Google Shape;36;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38" name="Google Shape;38;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9" name="Google Shape;39;p6" descr="VDOE Logo"/>
          <p:cNvSpPr/>
          <p:nvPr/>
        </p:nvSpPr>
        <p:spPr>
          <a:xfrm>
            <a:off x="2020701" y="919537"/>
            <a:ext cx="10894000" cy="5938400"/>
          </a:xfrm>
          <a:prstGeom prst="rect">
            <a:avLst/>
          </a:prstGeom>
          <a:blipFill rotWithShape="1">
            <a:blip r:embed="rId2">
              <a:alphaModFix amt="6000"/>
            </a:blip>
            <a:stretch>
              <a:fillRect/>
            </a:stretch>
          </a:blip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40" name="Google Shape;40;p6"/>
          <p:cNvSpPr txBox="1"/>
          <p:nvPr/>
        </p:nvSpPr>
        <p:spPr>
          <a:xfrm>
            <a:off x="2178121" y="5751829"/>
            <a:ext cx="9514000" cy="687392"/>
          </a:xfrm>
          <a:prstGeom prst="rect">
            <a:avLst/>
          </a:prstGeom>
          <a:noFill/>
          <a:ln>
            <a:noFill/>
          </a:ln>
        </p:spPr>
        <p:txBody>
          <a:bodyPr spcFirstLastPara="1" wrap="square" lIns="91433" tIns="45700" rIns="91433" bIns="45700" anchor="t" anchorCtr="0">
            <a:spAutoFit/>
          </a:bodyPr>
          <a:lstStyle/>
          <a:p>
            <a:pPr marL="0" marR="0" lvl="0" indent="0" algn="r" rtl="0">
              <a:spcBef>
                <a:spcPts val="0"/>
              </a:spcBef>
              <a:spcAft>
                <a:spcPts val="0"/>
              </a:spcAft>
              <a:buNone/>
            </a:pPr>
            <a:r>
              <a:rPr lang="en" sz="3867" b="1">
                <a:solidFill>
                  <a:schemeClr val="lt1"/>
                </a:solidFill>
                <a:latin typeface="Trebuchet MS"/>
                <a:ea typeface="Trebuchet MS"/>
                <a:cs typeface="Trebuchet MS"/>
                <a:sym typeface="Trebuchet MS"/>
              </a:rPr>
              <a:t>VIRGINIA DEPARTMENT OF EDUCATION</a:t>
            </a:r>
            <a:endParaRPr sz="1467"/>
          </a:p>
        </p:txBody>
      </p:sp>
    </p:spTree>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41"/>
        <p:cNvGrpSpPr/>
        <p:nvPr/>
      </p:nvGrpSpPr>
      <p:grpSpPr>
        <a:xfrm>
          <a:off x="0" y="0"/>
          <a:ext cx="0" cy="0"/>
          <a:chOff x="0" y="0"/>
          <a:chExt cx="0" cy="0"/>
        </a:xfrm>
      </p:grpSpPr>
      <p:sp>
        <p:nvSpPr>
          <p:cNvPr id="42" name="Google Shape;42;p7"/>
          <p:cNvSpPr txBox="1">
            <a:spLocks noGrp="1"/>
          </p:cNvSpPr>
          <p:nvPr>
            <p:ph type="ctrTitle"/>
          </p:nvPr>
        </p:nvSpPr>
        <p:spPr>
          <a:xfrm>
            <a:off x="838200" y="1130909"/>
            <a:ext cx="105156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6000" cap="small"/>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 name="Google Shape;43;p7"/>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SzPts val="1800"/>
              <a:buNone/>
              <a:defRPr sz="2400">
                <a:solidFill>
                  <a:schemeClr val="lt1"/>
                </a:solidFill>
              </a:defRPr>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lt1"/>
              </a:buClr>
              <a:buSzPts val="1200"/>
              <a:buNone/>
              <a:defRPr sz="1600"/>
            </a:lvl6pPr>
            <a:lvl7pPr lvl="6" algn="ctr">
              <a:lnSpc>
                <a:spcPct val="90000"/>
              </a:lnSpc>
              <a:spcBef>
                <a:spcPts val="533"/>
              </a:spcBef>
              <a:spcAft>
                <a:spcPts val="0"/>
              </a:spcAft>
              <a:buClr>
                <a:schemeClr val="lt1"/>
              </a:buClr>
              <a:buSzPts val="1200"/>
              <a:buNone/>
              <a:defRPr sz="1600"/>
            </a:lvl7pPr>
            <a:lvl8pPr lvl="7" algn="ctr">
              <a:lnSpc>
                <a:spcPct val="90000"/>
              </a:lnSpc>
              <a:spcBef>
                <a:spcPts val="533"/>
              </a:spcBef>
              <a:spcAft>
                <a:spcPts val="0"/>
              </a:spcAft>
              <a:buClr>
                <a:schemeClr val="lt1"/>
              </a:buClr>
              <a:buSzPts val="1200"/>
              <a:buNone/>
              <a:defRPr sz="1600"/>
            </a:lvl8pPr>
            <a:lvl9pPr lvl="8" algn="ctr">
              <a:lnSpc>
                <a:spcPct val="90000"/>
              </a:lnSpc>
              <a:spcBef>
                <a:spcPts val="533"/>
              </a:spcBef>
              <a:spcAft>
                <a:spcPts val="0"/>
              </a:spcAft>
              <a:buClr>
                <a:schemeClr val="lt1"/>
              </a:buClr>
              <a:buSzPts val="1200"/>
              <a:buNone/>
              <a:defRPr sz="1600"/>
            </a:lvl9pPr>
          </a:lstStyle>
          <a:p>
            <a:endParaRPr/>
          </a:p>
        </p:txBody>
      </p:sp>
      <p:sp>
        <p:nvSpPr>
          <p:cNvPr id="44" name="Google Shape;44;p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 name="Google Shape;45;p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46" name="Google Shape;46;p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51" name="Google Shape;51;p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2" name="Google Shape;52;p8"/>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56" name="Google Shape;56;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58" name="Google Shape;58;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0"/>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800"/>
              <a:buNone/>
              <a:defRPr sz="2400">
                <a:solidFill>
                  <a:schemeClr val="accent3"/>
                </a:solidFill>
              </a:defRPr>
            </a:lvl1pPr>
            <a:lvl2pPr marL="1219140" lvl="1" indent="-304784" algn="l">
              <a:lnSpc>
                <a:spcPct val="90000"/>
              </a:lnSpc>
              <a:spcBef>
                <a:spcPts val="533"/>
              </a:spcBef>
              <a:spcAft>
                <a:spcPts val="0"/>
              </a:spcAft>
              <a:buSzPts val="1500"/>
              <a:buNone/>
              <a:defRPr sz="2000">
                <a:solidFill>
                  <a:srgbClr val="888FA3"/>
                </a:solidFill>
              </a:defRPr>
            </a:lvl2pPr>
            <a:lvl3pPr marL="1828709" lvl="2" indent="-304784" algn="l">
              <a:lnSpc>
                <a:spcPct val="90000"/>
              </a:lnSpc>
              <a:spcBef>
                <a:spcPts val="533"/>
              </a:spcBef>
              <a:spcAft>
                <a:spcPts val="0"/>
              </a:spcAft>
              <a:buSzPts val="900"/>
              <a:buNone/>
              <a:defRPr sz="1867">
                <a:solidFill>
                  <a:srgbClr val="888FA3"/>
                </a:solidFill>
              </a:defRPr>
            </a:lvl3pPr>
            <a:lvl4pPr marL="2438278" lvl="3" indent="-304784" algn="l">
              <a:lnSpc>
                <a:spcPct val="90000"/>
              </a:lnSpc>
              <a:spcBef>
                <a:spcPts val="533"/>
              </a:spcBef>
              <a:spcAft>
                <a:spcPts val="0"/>
              </a:spcAft>
              <a:buSzPts val="1200"/>
              <a:buNone/>
              <a:defRPr sz="1600">
                <a:solidFill>
                  <a:srgbClr val="888FA3"/>
                </a:solidFill>
              </a:defRPr>
            </a:lvl4pPr>
            <a:lvl5pPr marL="3047848" lvl="4" indent="-304784" algn="l">
              <a:lnSpc>
                <a:spcPct val="90000"/>
              </a:lnSpc>
              <a:spcBef>
                <a:spcPts val="533"/>
              </a:spcBef>
              <a:spcAft>
                <a:spcPts val="0"/>
              </a:spcAft>
              <a:buSzPts val="1200"/>
              <a:buNone/>
              <a:defRPr sz="1600">
                <a:solidFill>
                  <a:srgbClr val="888FA3"/>
                </a:solidFill>
              </a:defRPr>
            </a:lvl5pPr>
            <a:lvl6pPr marL="3657418" lvl="5" indent="-304784" algn="l">
              <a:lnSpc>
                <a:spcPct val="90000"/>
              </a:lnSpc>
              <a:spcBef>
                <a:spcPts val="533"/>
              </a:spcBef>
              <a:spcAft>
                <a:spcPts val="0"/>
              </a:spcAft>
              <a:buClr>
                <a:srgbClr val="888FA3"/>
              </a:buClr>
              <a:buSzPts val="1200"/>
              <a:buNone/>
              <a:defRPr sz="1600">
                <a:solidFill>
                  <a:srgbClr val="888FA3"/>
                </a:solidFill>
              </a:defRPr>
            </a:lvl6pPr>
            <a:lvl7pPr marL="4266987" lvl="6" indent="-304784" algn="l">
              <a:lnSpc>
                <a:spcPct val="90000"/>
              </a:lnSpc>
              <a:spcBef>
                <a:spcPts val="533"/>
              </a:spcBef>
              <a:spcAft>
                <a:spcPts val="0"/>
              </a:spcAft>
              <a:buClr>
                <a:srgbClr val="888FA3"/>
              </a:buClr>
              <a:buSzPts val="1200"/>
              <a:buNone/>
              <a:defRPr sz="1600">
                <a:solidFill>
                  <a:srgbClr val="888FA3"/>
                </a:solidFill>
              </a:defRPr>
            </a:lvl7pPr>
            <a:lvl8pPr marL="4876557" lvl="7" indent="-304784" algn="l">
              <a:lnSpc>
                <a:spcPct val="90000"/>
              </a:lnSpc>
              <a:spcBef>
                <a:spcPts val="533"/>
              </a:spcBef>
              <a:spcAft>
                <a:spcPts val="0"/>
              </a:spcAft>
              <a:buClr>
                <a:srgbClr val="888FA3"/>
              </a:buClr>
              <a:buSzPts val="1200"/>
              <a:buNone/>
              <a:defRPr sz="1600">
                <a:solidFill>
                  <a:srgbClr val="888FA3"/>
                </a:solidFill>
              </a:defRPr>
            </a:lvl8pPr>
            <a:lvl9pPr marL="5486126" lvl="8" indent="-304784"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62" name="Google Shape;62;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64" name="Google Shape;64;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6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 name="Google Shape;67;p11"/>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800"/>
              <a:buNone/>
              <a:defRPr sz="2400">
                <a:solidFill>
                  <a:schemeClr val="lt1"/>
                </a:solidFill>
              </a:defRPr>
            </a:lvl1pPr>
            <a:lvl2pPr marL="1219140" lvl="1" indent="-304784" algn="l">
              <a:lnSpc>
                <a:spcPct val="90000"/>
              </a:lnSpc>
              <a:spcBef>
                <a:spcPts val="533"/>
              </a:spcBef>
              <a:spcAft>
                <a:spcPts val="0"/>
              </a:spcAft>
              <a:buSzPts val="1500"/>
              <a:buNone/>
              <a:defRPr sz="2000">
                <a:solidFill>
                  <a:srgbClr val="888FA3"/>
                </a:solidFill>
              </a:defRPr>
            </a:lvl2pPr>
            <a:lvl3pPr marL="1828709" lvl="2" indent="-304784" algn="l">
              <a:lnSpc>
                <a:spcPct val="90000"/>
              </a:lnSpc>
              <a:spcBef>
                <a:spcPts val="533"/>
              </a:spcBef>
              <a:spcAft>
                <a:spcPts val="0"/>
              </a:spcAft>
              <a:buSzPts val="900"/>
              <a:buNone/>
              <a:defRPr sz="1867">
                <a:solidFill>
                  <a:srgbClr val="888FA3"/>
                </a:solidFill>
              </a:defRPr>
            </a:lvl3pPr>
            <a:lvl4pPr marL="2438278" lvl="3" indent="-304784" algn="l">
              <a:lnSpc>
                <a:spcPct val="90000"/>
              </a:lnSpc>
              <a:spcBef>
                <a:spcPts val="533"/>
              </a:spcBef>
              <a:spcAft>
                <a:spcPts val="0"/>
              </a:spcAft>
              <a:buSzPts val="1200"/>
              <a:buNone/>
              <a:defRPr sz="1600">
                <a:solidFill>
                  <a:srgbClr val="888FA3"/>
                </a:solidFill>
              </a:defRPr>
            </a:lvl4pPr>
            <a:lvl5pPr marL="3047848" lvl="4" indent="-304784" algn="l">
              <a:lnSpc>
                <a:spcPct val="90000"/>
              </a:lnSpc>
              <a:spcBef>
                <a:spcPts val="533"/>
              </a:spcBef>
              <a:spcAft>
                <a:spcPts val="0"/>
              </a:spcAft>
              <a:buSzPts val="1200"/>
              <a:buNone/>
              <a:defRPr sz="1600">
                <a:solidFill>
                  <a:srgbClr val="888FA3"/>
                </a:solidFill>
              </a:defRPr>
            </a:lvl5pPr>
            <a:lvl6pPr marL="3657418" lvl="5" indent="-304784" algn="l">
              <a:lnSpc>
                <a:spcPct val="90000"/>
              </a:lnSpc>
              <a:spcBef>
                <a:spcPts val="533"/>
              </a:spcBef>
              <a:spcAft>
                <a:spcPts val="0"/>
              </a:spcAft>
              <a:buClr>
                <a:srgbClr val="888FA3"/>
              </a:buClr>
              <a:buSzPts val="1200"/>
              <a:buNone/>
              <a:defRPr sz="1600">
                <a:solidFill>
                  <a:srgbClr val="888FA3"/>
                </a:solidFill>
              </a:defRPr>
            </a:lvl6pPr>
            <a:lvl7pPr marL="4266987" lvl="6" indent="-304784" algn="l">
              <a:lnSpc>
                <a:spcPct val="90000"/>
              </a:lnSpc>
              <a:spcBef>
                <a:spcPts val="533"/>
              </a:spcBef>
              <a:spcAft>
                <a:spcPts val="0"/>
              </a:spcAft>
              <a:buClr>
                <a:srgbClr val="888FA3"/>
              </a:buClr>
              <a:buSzPts val="1200"/>
              <a:buNone/>
              <a:defRPr sz="1600">
                <a:solidFill>
                  <a:srgbClr val="888FA3"/>
                </a:solidFill>
              </a:defRPr>
            </a:lvl7pPr>
            <a:lvl8pPr marL="4876557" lvl="7" indent="-304784" algn="l">
              <a:lnSpc>
                <a:spcPct val="90000"/>
              </a:lnSpc>
              <a:spcBef>
                <a:spcPts val="533"/>
              </a:spcBef>
              <a:spcAft>
                <a:spcPts val="0"/>
              </a:spcAft>
              <a:buClr>
                <a:srgbClr val="888FA3"/>
              </a:buClr>
              <a:buSzPts val="1200"/>
              <a:buNone/>
              <a:defRPr sz="1600">
                <a:solidFill>
                  <a:srgbClr val="888FA3"/>
                </a:solidFill>
              </a:defRPr>
            </a:lvl8pPr>
            <a:lvl9pPr marL="5486126" lvl="8" indent="-304784"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68" name="Google Shape;68;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70" name="Google Shape;70;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2"/>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74" name="Google Shape;74;p12"/>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75" name="Google Shape;75;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77" name="Google Shape;77;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82" name="Google Shape;82;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3" name="Google Shape;83;p13"/>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84" name="Google Shape;84;p13"/>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Tree>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15"/>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70" lvl="0" indent="-304784" algn="l">
              <a:lnSpc>
                <a:spcPct val="90000"/>
              </a:lnSpc>
              <a:spcBef>
                <a:spcPts val="1067"/>
              </a:spcBef>
              <a:spcAft>
                <a:spcPts val="0"/>
              </a:spcAft>
              <a:buSzPts val="1800"/>
              <a:buNone/>
              <a:defRPr sz="2400" b="1">
                <a:solidFill>
                  <a:schemeClr val="dk1"/>
                </a:solidFill>
              </a:defRPr>
            </a:lvl1pPr>
            <a:lvl2pPr marL="1219140" lvl="1" indent="-304784" algn="l">
              <a:lnSpc>
                <a:spcPct val="90000"/>
              </a:lnSpc>
              <a:spcBef>
                <a:spcPts val="533"/>
              </a:spcBef>
              <a:spcAft>
                <a:spcPts val="0"/>
              </a:spcAft>
              <a:buSzPts val="1500"/>
              <a:buNone/>
              <a:defRPr sz="2000" b="1"/>
            </a:lvl2pPr>
            <a:lvl3pPr marL="1828709" lvl="2" indent="-304784" algn="l">
              <a:lnSpc>
                <a:spcPct val="90000"/>
              </a:lnSpc>
              <a:spcBef>
                <a:spcPts val="533"/>
              </a:spcBef>
              <a:spcAft>
                <a:spcPts val="0"/>
              </a:spcAft>
              <a:buSzPts val="900"/>
              <a:buNone/>
              <a:defRPr sz="1867" b="1"/>
            </a:lvl3pPr>
            <a:lvl4pPr marL="2438278" lvl="3" indent="-304784" algn="l">
              <a:lnSpc>
                <a:spcPct val="90000"/>
              </a:lnSpc>
              <a:spcBef>
                <a:spcPts val="533"/>
              </a:spcBef>
              <a:spcAft>
                <a:spcPts val="0"/>
              </a:spcAft>
              <a:buSzPts val="1200"/>
              <a:buNone/>
              <a:defRPr sz="1600" b="1"/>
            </a:lvl4pPr>
            <a:lvl5pPr marL="3047848" lvl="4" indent="-304784" algn="l">
              <a:lnSpc>
                <a:spcPct val="90000"/>
              </a:lnSpc>
              <a:spcBef>
                <a:spcPts val="533"/>
              </a:spcBef>
              <a:spcAft>
                <a:spcPts val="0"/>
              </a:spcAft>
              <a:buSzPts val="1200"/>
              <a:buNone/>
              <a:defRPr sz="1600" b="1"/>
            </a:lvl5pPr>
            <a:lvl6pPr marL="3657418" lvl="5" indent="-304784" algn="l">
              <a:lnSpc>
                <a:spcPct val="90000"/>
              </a:lnSpc>
              <a:spcBef>
                <a:spcPts val="533"/>
              </a:spcBef>
              <a:spcAft>
                <a:spcPts val="0"/>
              </a:spcAft>
              <a:buClr>
                <a:schemeClr val="dk1"/>
              </a:buClr>
              <a:buSzPts val="1200"/>
              <a:buNone/>
              <a:defRPr sz="1600" b="1"/>
            </a:lvl6pPr>
            <a:lvl7pPr marL="4266987" lvl="6" indent="-304784" algn="l">
              <a:lnSpc>
                <a:spcPct val="90000"/>
              </a:lnSpc>
              <a:spcBef>
                <a:spcPts val="533"/>
              </a:spcBef>
              <a:spcAft>
                <a:spcPts val="0"/>
              </a:spcAft>
              <a:buClr>
                <a:schemeClr val="dk1"/>
              </a:buClr>
              <a:buSzPts val="1200"/>
              <a:buNone/>
              <a:defRPr sz="1600" b="1"/>
            </a:lvl7pPr>
            <a:lvl8pPr marL="4876557" lvl="7" indent="-304784" algn="l">
              <a:lnSpc>
                <a:spcPct val="90000"/>
              </a:lnSpc>
              <a:spcBef>
                <a:spcPts val="533"/>
              </a:spcBef>
              <a:spcAft>
                <a:spcPts val="0"/>
              </a:spcAft>
              <a:buClr>
                <a:schemeClr val="dk1"/>
              </a:buClr>
              <a:buSzPts val="1200"/>
              <a:buNone/>
              <a:defRPr sz="1600" b="1"/>
            </a:lvl8pPr>
            <a:lvl9pPr marL="5486126" lvl="8" indent="-304784" algn="l">
              <a:lnSpc>
                <a:spcPct val="90000"/>
              </a:lnSpc>
              <a:spcBef>
                <a:spcPts val="533"/>
              </a:spcBef>
              <a:spcAft>
                <a:spcPts val="0"/>
              </a:spcAft>
              <a:buClr>
                <a:schemeClr val="dk1"/>
              </a:buClr>
              <a:buSzPts val="1200"/>
              <a:buNone/>
              <a:defRPr sz="1600" b="1"/>
            </a:lvl9pPr>
          </a:lstStyle>
          <a:p>
            <a:endParaRPr/>
          </a:p>
        </p:txBody>
      </p:sp>
      <p:sp>
        <p:nvSpPr>
          <p:cNvPr id="97" name="Google Shape;97;p15"/>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98" name="Google Shape;98;p15"/>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70" lvl="0" indent="-304784" algn="l">
              <a:lnSpc>
                <a:spcPct val="90000"/>
              </a:lnSpc>
              <a:spcBef>
                <a:spcPts val="1067"/>
              </a:spcBef>
              <a:spcAft>
                <a:spcPts val="0"/>
              </a:spcAft>
              <a:buSzPts val="1800"/>
              <a:buNone/>
              <a:defRPr sz="2400" b="1">
                <a:solidFill>
                  <a:schemeClr val="dk1"/>
                </a:solidFill>
              </a:defRPr>
            </a:lvl1pPr>
            <a:lvl2pPr marL="1219140" lvl="1" indent="-304784" algn="l">
              <a:lnSpc>
                <a:spcPct val="90000"/>
              </a:lnSpc>
              <a:spcBef>
                <a:spcPts val="533"/>
              </a:spcBef>
              <a:spcAft>
                <a:spcPts val="0"/>
              </a:spcAft>
              <a:buSzPts val="1500"/>
              <a:buNone/>
              <a:defRPr sz="2000" b="1"/>
            </a:lvl2pPr>
            <a:lvl3pPr marL="1828709" lvl="2" indent="-304784" algn="l">
              <a:lnSpc>
                <a:spcPct val="90000"/>
              </a:lnSpc>
              <a:spcBef>
                <a:spcPts val="533"/>
              </a:spcBef>
              <a:spcAft>
                <a:spcPts val="0"/>
              </a:spcAft>
              <a:buSzPts val="900"/>
              <a:buNone/>
              <a:defRPr sz="1867" b="1"/>
            </a:lvl3pPr>
            <a:lvl4pPr marL="2438278" lvl="3" indent="-304784" algn="l">
              <a:lnSpc>
                <a:spcPct val="90000"/>
              </a:lnSpc>
              <a:spcBef>
                <a:spcPts val="533"/>
              </a:spcBef>
              <a:spcAft>
                <a:spcPts val="0"/>
              </a:spcAft>
              <a:buSzPts val="1200"/>
              <a:buNone/>
              <a:defRPr sz="1600" b="1"/>
            </a:lvl4pPr>
            <a:lvl5pPr marL="3047848" lvl="4" indent="-304784" algn="l">
              <a:lnSpc>
                <a:spcPct val="90000"/>
              </a:lnSpc>
              <a:spcBef>
                <a:spcPts val="533"/>
              </a:spcBef>
              <a:spcAft>
                <a:spcPts val="0"/>
              </a:spcAft>
              <a:buSzPts val="1200"/>
              <a:buNone/>
              <a:defRPr sz="1600" b="1"/>
            </a:lvl5pPr>
            <a:lvl6pPr marL="3657418" lvl="5" indent="-304784" algn="l">
              <a:lnSpc>
                <a:spcPct val="90000"/>
              </a:lnSpc>
              <a:spcBef>
                <a:spcPts val="533"/>
              </a:spcBef>
              <a:spcAft>
                <a:spcPts val="0"/>
              </a:spcAft>
              <a:buClr>
                <a:schemeClr val="dk1"/>
              </a:buClr>
              <a:buSzPts val="1200"/>
              <a:buNone/>
              <a:defRPr sz="1600" b="1"/>
            </a:lvl6pPr>
            <a:lvl7pPr marL="4266987" lvl="6" indent="-304784" algn="l">
              <a:lnSpc>
                <a:spcPct val="90000"/>
              </a:lnSpc>
              <a:spcBef>
                <a:spcPts val="533"/>
              </a:spcBef>
              <a:spcAft>
                <a:spcPts val="0"/>
              </a:spcAft>
              <a:buClr>
                <a:schemeClr val="dk1"/>
              </a:buClr>
              <a:buSzPts val="1200"/>
              <a:buNone/>
              <a:defRPr sz="1600" b="1"/>
            </a:lvl7pPr>
            <a:lvl8pPr marL="4876557" lvl="7" indent="-304784" algn="l">
              <a:lnSpc>
                <a:spcPct val="90000"/>
              </a:lnSpc>
              <a:spcBef>
                <a:spcPts val="533"/>
              </a:spcBef>
              <a:spcAft>
                <a:spcPts val="0"/>
              </a:spcAft>
              <a:buClr>
                <a:schemeClr val="dk1"/>
              </a:buClr>
              <a:buSzPts val="1200"/>
              <a:buNone/>
              <a:defRPr sz="1600" b="1"/>
            </a:lvl8pPr>
            <a:lvl9pPr marL="5486126" lvl="8" indent="-304784" algn="l">
              <a:lnSpc>
                <a:spcPct val="90000"/>
              </a:lnSpc>
              <a:spcBef>
                <a:spcPts val="533"/>
              </a:spcBef>
              <a:spcAft>
                <a:spcPts val="0"/>
              </a:spcAft>
              <a:buClr>
                <a:schemeClr val="dk1"/>
              </a:buClr>
              <a:buSzPts val="1200"/>
              <a:buNone/>
              <a:defRPr sz="1600" b="1"/>
            </a:lvl9pPr>
          </a:lstStyle>
          <a:p>
            <a:endParaRPr/>
          </a:p>
        </p:txBody>
      </p:sp>
      <p:sp>
        <p:nvSpPr>
          <p:cNvPr id="99" name="Google Shape;99;p15"/>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100" name="Google Shape;100;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102" name="Google Shape;102;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107" name="Google Shape;107;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17"/>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70" lvl="0" indent="-507974" algn="l">
              <a:lnSpc>
                <a:spcPct val="90000"/>
              </a:lnSpc>
              <a:spcBef>
                <a:spcPts val="1067"/>
              </a:spcBef>
              <a:spcAft>
                <a:spcPts val="0"/>
              </a:spcAft>
              <a:buSzPts val="2400"/>
              <a:buChar char="•"/>
              <a:defRPr sz="3200"/>
            </a:lvl1pPr>
            <a:lvl2pPr marL="1219140" lvl="1" indent="-482576" algn="l">
              <a:lnSpc>
                <a:spcPct val="90000"/>
              </a:lnSpc>
              <a:spcBef>
                <a:spcPts val="533"/>
              </a:spcBef>
              <a:spcAft>
                <a:spcPts val="0"/>
              </a:spcAft>
              <a:buSzPts val="2100"/>
              <a:buChar char="-"/>
              <a:defRPr sz="2800"/>
            </a:lvl2pPr>
            <a:lvl3pPr marL="1828709" lvl="2" indent="-406381" algn="l">
              <a:lnSpc>
                <a:spcPct val="90000"/>
              </a:lnSpc>
              <a:spcBef>
                <a:spcPts val="533"/>
              </a:spcBef>
              <a:spcAft>
                <a:spcPts val="0"/>
              </a:spcAft>
              <a:buSzPts val="1200"/>
              <a:buChar char="o"/>
              <a:defRPr sz="2400"/>
            </a:lvl3pPr>
            <a:lvl4pPr marL="2438278" lvl="3" indent="-431779" algn="l">
              <a:lnSpc>
                <a:spcPct val="90000"/>
              </a:lnSpc>
              <a:spcBef>
                <a:spcPts val="533"/>
              </a:spcBef>
              <a:spcAft>
                <a:spcPts val="0"/>
              </a:spcAft>
              <a:buSzPts val="1500"/>
              <a:buChar char="•"/>
              <a:defRPr sz="2000"/>
            </a:lvl4pPr>
            <a:lvl5pPr marL="3047848" lvl="4" indent="-431779" algn="l">
              <a:lnSpc>
                <a:spcPct val="90000"/>
              </a:lnSpc>
              <a:spcBef>
                <a:spcPts val="533"/>
              </a:spcBef>
              <a:spcAft>
                <a:spcPts val="0"/>
              </a:spcAft>
              <a:buSzPts val="1500"/>
              <a:buChar char="-"/>
              <a:defRPr sz="2000"/>
            </a:lvl5pPr>
            <a:lvl6pPr marL="3657418" lvl="5" indent="-431779" algn="l">
              <a:lnSpc>
                <a:spcPct val="90000"/>
              </a:lnSpc>
              <a:spcBef>
                <a:spcPts val="533"/>
              </a:spcBef>
              <a:spcAft>
                <a:spcPts val="0"/>
              </a:spcAft>
              <a:buClr>
                <a:schemeClr val="dk1"/>
              </a:buClr>
              <a:buSzPts val="1500"/>
              <a:buChar char="•"/>
              <a:defRPr sz="2000"/>
            </a:lvl6pPr>
            <a:lvl7pPr marL="4266987" lvl="6" indent="-431779" algn="l">
              <a:lnSpc>
                <a:spcPct val="90000"/>
              </a:lnSpc>
              <a:spcBef>
                <a:spcPts val="533"/>
              </a:spcBef>
              <a:spcAft>
                <a:spcPts val="0"/>
              </a:spcAft>
              <a:buClr>
                <a:schemeClr val="dk1"/>
              </a:buClr>
              <a:buSzPts val="1500"/>
              <a:buChar char="•"/>
              <a:defRPr sz="2000"/>
            </a:lvl7pPr>
            <a:lvl8pPr marL="4876557" lvl="7" indent="-431779" algn="l">
              <a:lnSpc>
                <a:spcPct val="90000"/>
              </a:lnSpc>
              <a:spcBef>
                <a:spcPts val="533"/>
              </a:spcBef>
              <a:spcAft>
                <a:spcPts val="0"/>
              </a:spcAft>
              <a:buClr>
                <a:schemeClr val="dk1"/>
              </a:buClr>
              <a:buSzPts val="1500"/>
              <a:buChar char="•"/>
              <a:defRPr sz="2000"/>
            </a:lvl8pPr>
            <a:lvl9pPr marL="5486126" lvl="8" indent="-431779" algn="l">
              <a:lnSpc>
                <a:spcPct val="90000"/>
              </a:lnSpc>
              <a:spcBef>
                <a:spcPts val="533"/>
              </a:spcBef>
              <a:spcAft>
                <a:spcPts val="0"/>
              </a:spcAft>
              <a:buClr>
                <a:schemeClr val="dk1"/>
              </a:buClr>
              <a:buSzPts val="1500"/>
              <a:buChar char="•"/>
              <a:defRPr sz="2000"/>
            </a:lvl9pPr>
          </a:lstStyle>
          <a:p>
            <a:endParaRPr/>
          </a:p>
        </p:txBody>
      </p:sp>
      <p:sp>
        <p:nvSpPr>
          <p:cNvPr id="111" name="Google Shape;111;p17"/>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200"/>
              <a:buNone/>
              <a:defRPr sz="1600"/>
            </a:lvl1pPr>
            <a:lvl2pPr marL="1219140" lvl="1" indent="-304784" algn="l">
              <a:lnSpc>
                <a:spcPct val="90000"/>
              </a:lnSpc>
              <a:spcBef>
                <a:spcPts val="533"/>
              </a:spcBef>
              <a:spcAft>
                <a:spcPts val="0"/>
              </a:spcAft>
              <a:buSzPts val="1100"/>
              <a:buNone/>
              <a:defRPr sz="1467"/>
            </a:lvl2pPr>
            <a:lvl3pPr marL="1828709" lvl="2" indent="-304784" algn="l">
              <a:lnSpc>
                <a:spcPct val="90000"/>
              </a:lnSpc>
              <a:spcBef>
                <a:spcPts val="533"/>
              </a:spcBef>
              <a:spcAft>
                <a:spcPts val="0"/>
              </a:spcAft>
              <a:buSzPts val="600"/>
              <a:buNone/>
              <a:defRPr sz="1200"/>
            </a:lvl3pPr>
            <a:lvl4pPr marL="2438278" lvl="3" indent="-304784" algn="l">
              <a:lnSpc>
                <a:spcPct val="90000"/>
              </a:lnSpc>
              <a:spcBef>
                <a:spcPts val="533"/>
              </a:spcBef>
              <a:spcAft>
                <a:spcPts val="0"/>
              </a:spcAft>
              <a:buSzPts val="800"/>
              <a:buNone/>
              <a:defRPr sz="1067"/>
            </a:lvl4pPr>
            <a:lvl5pPr marL="3047848" lvl="4" indent="-304784" algn="l">
              <a:lnSpc>
                <a:spcPct val="90000"/>
              </a:lnSpc>
              <a:spcBef>
                <a:spcPts val="533"/>
              </a:spcBef>
              <a:spcAft>
                <a:spcPts val="0"/>
              </a:spcAft>
              <a:buSzPts val="800"/>
              <a:buNone/>
              <a:defRPr sz="1067"/>
            </a:lvl5pPr>
            <a:lvl6pPr marL="3657418" lvl="5" indent="-304784" algn="l">
              <a:lnSpc>
                <a:spcPct val="90000"/>
              </a:lnSpc>
              <a:spcBef>
                <a:spcPts val="533"/>
              </a:spcBef>
              <a:spcAft>
                <a:spcPts val="0"/>
              </a:spcAft>
              <a:buClr>
                <a:schemeClr val="dk1"/>
              </a:buClr>
              <a:buSzPts val="800"/>
              <a:buNone/>
              <a:defRPr sz="1067"/>
            </a:lvl6pPr>
            <a:lvl7pPr marL="4266987" lvl="6" indent="-304784" algn="l">
              <a:lnSpc>
                <a:spcPct val="90000"/>
              </a:lnSpc>
              <a:spcBef>
                <a:spcPts val="533"/>
              </a:spcBef>
              <a:spcAft>
                <a:spcPts val="0"/>
              </a:spcAft>
              <a:buClr>
                <a:schemeClr val="dk1"/>
              </a:buClr>
              <a:buSzPts val="800"/>
              <a:buNone/>
              <a:defRPr sz="1067"/>
            </a:lvl7pPr>
            <a:lvl8pPr marL="4876557" lvl="7" indent="-304784" algn="l">
              <a:lnSpc>
                <a:spcPct val="90000"/>
              </a:lnSpc>
              <a:spcBef>
                <a:spcPts val="533"/>
              </a:spcBef>
              <a:spcAft>
                <a:spcPts val="0"/>
              </a:spcAft>
              <a:buClr>
                <a:schemeClr val="dk1"/>
              </a:buClr>
              <a:buSzPts val="800"/>
              <a:buNone/>
              <a:defRPr sz="1067"/>
            </a:lvl8pPr>
            <a:lvl9pPr marL="5486126" lvl="8" indent="-304784" algn="l">
              <a:lnSpc>
                <a:spcPct val="90000"/>
              </a:lnSpc>
              <a:spcBef>
                <a:spcPts val="533"/>
              </a:spcBef>
              <a:spcAft>
                <a:spcPts val="0"/>
              </a:spcAft>
              <a:buClr>
                <a:schemeClr val="dk1"/>
              </a:buClr>
              <a:buSzPts val="800"/>
              <a:buNone/>
              <a:defRPr sz="1067"/>
            </a:lvl9pPr>
          </a:lstStyle>
          <a:p>
            <a:endParaRPr/>
          </a:p>
        </p:txBody>
      </p:sp>
      <p:sp>
        <p:nvSpPr>
          <p:cNvPr id="112" name="Google Shape;112;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114" name="Google Shape;114;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18"/>
          <p:cNvSpPr>
            <a:spLocks noGrp="1"/>
          </p:cNvSpPr>
          <p:nvPr>
            <p:ph type="pic" idx="2"/>
          </p:nvPr>
        </p:nvSpPr>
        <p:spPr>
          <a:xfrm>
            <a:off x="5183188" y="987425"/>
            <a:ext cx="6172400" cy="4873600"/>
          </a:xfrm>
          <a:prstGeom prst="rect">
            <a:avLst/>
          </a:prstGeom>
          <a:noFill/>
          <a:ln>
            <a:noFill/>
          </a:ln>
        </p:spPr>
      </p:sp>
      <p:sp>
        <p:nvSpPr>
          <p:cNvPr id="118" name="Google Shape;118;p18"/>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200"/>
              <a:buNone/>
              <a:defRPr sz="1600"/>
            </a:lvl1pPr>
            <a:lvl2pPr marL="1219140" lvl="1" indent="-304784" algn="l">
              <a:lnSpc>
                <a:spcPct val="90000"/>
              </a:lnSpc>
              <a:spcBef>
                <a:spcPts val="533"/>
              </a:spcBef>
              <a:spcAft>
                <a:spcPts val="0"/>
              </a:spcAft>
              <a:buSzPts val="1100"/>
              <a:buNone/>
              <a:defRPr sz="1467"/>
            </a:lvl2pPr>
            <a:lvl3pPr marL="1828709" lvl="2" indent="-304784" algn="l">
              <a:lnSpc>
                <a:spcPct val="90000"/>
              </a:lnSpc>
              <a:spcBef>
                <a:spcPts val="533"/>
              </a:spcBef>
              <a:spcAft>
                <a:spcPts val="0"/>
              </a:spcAft>
              <a:buSzPts val="600"/>
              <a:buNone/>
              <a:defRPr sz="1200"/>
            </a:lvl3pPr>
            <a:lvl4pPr marL="2438278" lvl="3" indent="-304784" algn="l">
              <a:lnSpc>
                <a:spcPct val="90000"/>
              </a:lnSpc>
              <a:spcBef>
                <a:spcPts val="533"/>
              </a:spcBef>
              <a:spcAft>
                <a:spcPts val="0"/>
              </a:spcAft>
              <a:buSzPts val="800"/>
              <a:buNone/>
              <a:defRPr sz="1067"/>
            </a:lvl4pPr>
            <a:lvl5pPr marL="3047848" lvl="4" indent="-304784" algn="l">
              <a:lnSpc>
                <a:spcPct val="90000"/>
              </a:lnSpc>
              <a:spcBef>
                <a:spcPts val="533"/>
              </a:spcBef>
              <a:spcAft>
                <a:spcPts val="0"/>
              </a:spcAft>
              <a:buSzPts val="800"/>
              <a:buNone/>
              <a:defRPr sz="1067"/>
            </a:lvl5pPr>
            <a:lvl6pPr marL="3657418" lvl="5" indent="-304784" algn="l">
              <a:lnSpc>
                <a:spcPct val="90000"/>
              </a:lnSpc>
              <a:spcBef>
                <a:spcPts val="533"/>
              </a:spcBef>
              <a:spcAft>
                <a:spcPts val="0"/>
              </a:spcAft>
              <a:buClr>
                <a:schemeClr val="dk1"/>
              </a:buClr>
              <a:buSzPts val="800"/>
              <a:buNone/>
              <a:defRPr sz="1067"/>
            </a:lvl6pPr>
            <a:lvl7pPr marL="4266987" lvl="6" indent="-304784" algn="l">
              <a:lnSpc>
                <a:spcPct val="90000"/>
              </a:lnSpc>
              <a:spcBef>
                <a:spcPts val="533"/>
              </a:spcBef>
              <a:spcAft>
                <a:spcPts val="0"/>
              </a:spcAft>
              <a:buClr>
                <a:schemeClr val="dk1"/>
              </a:buClr>
              <a:buSzPts val="800"/>
              <a:buNone/>
              <a:defRPr sz="1067"/>
            </a:lvl7pPr>
            <a:lvl8pPr marL="4876557" lvl="7" indent="-304784" algn="l">
              <a:lnSpc>
                <a:spcPct val="90000"/>
              </a:lnSpc>
              <a:spcBef>
                <a:spcPts val="533"/>
              </a:spcBef>
              <a:spcAft>
                <a:spcPts val="0"/>
              </a:spcAft>
              <a:buClr>
                <a:schemeClr val="dk1"/>
              </a:buClr>
              <a:buSzPts val="800"/>
              <a:buNone/>
              <a:defRPr sz="1067"/>
            </a:lvl8pPr>
            <a:lvl9pPr marL="5486126" lvl="8" indent="-304784" algn="l">
              <a:lnSpc>
                <a:spcPct val="90000"/>
              </a:lnSpc>
              <a:spcBef>
                <a:spcPts val="533"/>
              </a:spcBef>
              <a:spcAft>
                <a:spcPts val="0"/>
              </a:spcAft>
              <a:buClr>
                <a:schemeClr val="dk1"/>
              </a:buClr>
              <a:buSzPts val="800"/>
              <a:buNone/>
              <a:defRPr sz="1067"/>
            </a:lvl9pPr>
          </a:lstStyle>
          <a:p>
            <a:endParaRPr/>
          </a:p>
        </p:txBody>
      </p:sp>
      <p:sp>
        <p:nvSpPr>
          <p:cNvPr id="119" name="Google Shape;119;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121" name="Google Shape;121;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4" name="Google Shape;124;p19"/>
          <p:cNvSpPr>
            <a:spLocks noGrp="1"/>
          </p:cNvSpPr>
          <p:nvPr>
            <p:ph type="pic" idx="2"/>
          </p:nvPr>
        </p:nvSpPr>
        <p:spPr>
          <a:xfrm>
            <a:off x="5183188" y="987425"/>
            <a:ext cx="6172400" cy="2259200"/>
          </a:xfrm>
          <a:prstGeom prst="rect">
            <a:avLst/>
          </a:prstGeom>
          <a:noFill/>
          <a:ln>
            <a:noFill/>
          </a:ln>
        </p:spPr>
      </p:sp>
      <p:sp>
        <p:nvSpPr>
          <p:cNvPr id="125" name="Google Shape;125;p19"/>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200"/>
              <a:buNone/>
              <a:defRPr sz="1600"/>
            </a:lvl1pPr>
            <a:lvl2pPr marL="1219140" lvl="1" indent="-304784" algn="l">
              <a:lnSpc>
                <a:spcPct val="90000"/>
              </a:lnSpc>
              <a:spcBef>
                <a:spcPts val="533"/>
              </a:spcBef>
              <a:spcAft>
                <a:spcPts val="0"/>
              </a:spcAft>
              <a:buSzPts val="1100"/>
              <a:buNone/>
              <a:defRPr sz="1467"/>
            </a:lvl2pPr>
            <a:lvl3pPr marL="1828709" lvl="2" indent="-304784" algn="l">
              <a:lnSpc>
                <a:spcPct val="90000"/>
              </a:lnSpc>
              <a:spcBef>
                <a:spcPts val="533"/>
              </a:spcBef>
              <a:spcAft>
                <a:spcPts val="0"/>
              </a:spcAft>
              <a:buSzPts val="600"/>
              <a:buNone/>
              <a:defRPr sz="1200"/>
            </a:lvl3pPr>
            <a:lvl4pPr marL="2438278" lvl="3" indent="-304784" algn="l">
              <a:lnSpc>
                <a:spcPct val="90000"/>
              </a:lnSpc>
              <a:spcBef>
                <a:spcPts val="533"/>
              </a:spcBef>
              <a:spcAft>
                <a:spcPts val="0"/>
              </a:spcAft>
              <a:buSzPts val="800"/>
              <a:buNone/>
              <a:defRPr sz="1067"/>
            </a:lvl4pPr>
            <a:lvl5pPr marL="3047848" lvl="4" indent="-304784" algn="l">
              <a:lnSpc>
                <a:spcPct val="90000"/>
              </a:lnSpc>
              <a:spcBef>
                <a:spcPts val="533"/>
              </a:spcBef>
              <a:spcAft>
                <a:spcPts val="0"/>
              </a:spcAft>
              <a:buSzPts val="800"/>
              <a:buNone/>
              <a:defRPr sz="1067"/>
            </a:lvl5pPr>
            <a:lvl6pPr marL="3657418" lvl="5" indent="-304784" algn="l">
              <a:lnSpc>
                <a:spcPct val="90000"/>
              </a:lnSpc>
              <a:spcBef>
                <a:spcPts val="533"/>
              </a:spcBef>
              <a:spcAft>
                <a:spcPts val="0"/>
              </a:spcAft>
              <a:buClr>
                <a:schemeClr val="dk1"/>
              </a:buClr>
              <a:buSzPts val="800"/>
              <a:buNone/>
              <a:defRPr sz="1067"/>
            </a:lvl6pPr>
            <a:lvl7pPr marL="4266987" lvl="6" indent="-304784" algn="l">
              <a:lnSpc>
                <a:spcPct val="90000"/>
              </a:lnSpc>
              <a:spcBef>
                <a:spcPts val="533"/>
              </a:spcBef>
              <a:spcAft>
                <a:spcPts val="0"/>
              </a:spcAft>
              <a:buClr>
                <a:schemeClr val="dk1"/>
              </a:buClr>
              <a:buSzPts val="800"/>
              <a:buNone/>
              <a:defRPr sz="1067"/>
            </a:lvl7pPr>
            <a:lvl8pPr marL="4876557" lvl="7" indent="-304784" algn="l">
              <a:lnSpc>
                <a:spcPct val="90000"/>
              </a:lnSpc>
              <a:spcBef>
                <a:spcPts val="533"/>
              </a:spcBef>
              <a:spcAft>
                <a:spcPts val="0"/>
              </a:spcAft>
              <a:buClr>
                <a:schemeClr val="dk1"/>
              </a:buClr>
              <a:buSzPts val="800"/>
              <a:buNone/>
              <a:defRPr sz="1067"/>
            </a:lvl8pPr>
            <a:lvl9pPr marL="5486126" lvl="8" indent="-304784" algn="l">
              <a:lnSpc>
                <a:spcPct val="90000"/>
              </a:lnSpc>
              <a:spcBef>
                <a:spcPts val="533"/>
              </a:spcBef>
              <a:spcAft>
                <a:spcPts val="0"/>
              </a:spcAft>
              <a:buClr>
                <a:schemeClr val="dk1"/>
              </a:buClr>
              <a:buSzPts val="800"/>
              <a:buNone/>
              <a:defRPr sz="1067"/>
            </a:lvl9pPr>
          </a:lstStyle>
          <a:p>
            <a:endParaRPr/>
          </a:p>
        </p:txBody>
      </p:sp>
      <p:sp>
        <p:nvSpPr>
          <p:cNvPr id="126" name="Google Shape;126;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128" name="Google Shape;128;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9" name="Google Shape;129;p19"/>
          <p:cNvSpPr>
            <a:spLocks noGrp="1"/>
          </p:cNvSpPr>
          <p:nvPr>
            <p:ph type="pic" idx="3"/>
          </p:nvPr>
        </p:nvSpPr>
        <p:spPr>
          <a:xfrm>
            <a:off x="5183188" y="3451509"/>
            <a:ext cx="2970400" cy="2259200"/>
          </a:xfrm>
          <a:prstGeom prst="rect">
            <a:avLst/>
          </a:prstGeom>
          <a:noFill/>
          <a:ln>
            <a:noFill/>
          </a:ln>
        </p:spPr>
      </p:sp>
      <p:sp>
        <p:nvSpPr>
          <p:cNvPr id="130" name="Google Shape;130;p19"/>
          <p:cNvSpPr>
            <a:spLocks noGrp="1"/>
          </p:cNvSpPr>
          <p:nvPr>
            <p:ph type="pic" idx="4"/>
          </p:nvPr>
        </p:nvSpPr>
        <p:spPr>
          <a:xfrm>
            <a:off x="8383588" y="3451508"/>
            <a:ext cx="2970400" cy="2259200"/>
          </a:xfrm>
          <a:prstGeom prst="rect">
            <a:avLst/>
          </a:prstGeom>
          <a:noFill/>
          <a:ln>
            <a:noFill/>
          </a:ln>
        </p:spPr>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1047933" y="1848567"/>
            <a:ext cx="10911200" cy="4555200"/>
          </a:xfrm>
          <a:prstGeom prst="rect">
            <a:avLst/>
          </a:prstGeom>
        </p:spPr>
        <p:txBody>
          <a:bodyPr spcFirstLastPara="1" wrap="square" lIns="68575" tIns="34275" rIns="68575" bIns="34275" anchor="t" anchorCtr="0">
            <a:normAutofit/>
          </a:bodyPr>
          <a:lstStyle>
            <a:lvl1pPr marL="609570" lvl="0" indent="-482576" rtl="0">
              <a:spcBef>
                <a:spcPts val="1067"/>
              </a:spcBef>
              <a:spcAft>
                <a:spcPts val="0"/>
              </a:spcAft>
              <a:buSzPts val="2100"/>
              <a:buChar char="•"/>
              <a:defRPr/>
            </a:lvl1pPr>
            <a:lvl2pPr marL="1219140" lvl="1" indent="-457178" rtl="0">
              <a:spcBef>
                <a:spcPts val="533"/>
              </a:spcBef>
              <a:spcAft>
                <a:spcPts val="0"/>
              </a:spcAft>
              <a:buSzPts val="1800"/>
              <a:buChar char="-"/>
              <a:defRPr/>
            </a:lvl2pPr>
            <a:lvl3pPr marL="1828709" lvl="2" indent="-389448" rtl="0">
              <a:spcBef>
                <a:spcPts val="533"/>
              </a:spcBef>
              <a:spcAft>
                <a:spcPts val="0"/>
              </a:spcAft>
              <a:buSzPts val="1000"/>
              <a:buChar char="o"/>
              <a:defRPr/>
            </a:lvl3pPr>
            <a:lvl4pPr marL="2438278" lvl="3" indent="-423312" rtl="0">
              <a:spcBef>
                <a:spcPts val="533"/>
              </a:spcBef>
              <a:spcAft>
                <a:spcPts val="0"/>
              </a:spcAft>
              <a:buSzPts val="1400"/>
              <a:buChar char="•"/>
              <a:defRPr/>
            </a:lvl4pPr>
            <a:lvl5pPr marL="3047848" lvl="4" indent="-423312" rtl="0">
              <a:spcBef>
                <a:spcPts val="533"/>
              </a:spcBef>
              <a:spcAft>
                <a:spcPts val="0"/>
              </a:spcAft>
              <a:buSzPts val="1400"/>
              <a:buChar char="-"/>
              <a:defRPr/>
            </a:lvl5pPr>
            <a:lvl6pPr marL="3657418" lvl="5" indent="-423312" rtl="0">
              <a:spcBef>
                <a:spcPts val="533"/>
              </a:spcBef>
              <a:spcAft>
                <a:spcPts val="0"/>
              </a:spcAft>
              <a:buSzPts val="1400"/>
              <a:buChar char="•"/>
              <a:defRPr/>
            </a:lvl6pPr>
            <a:lvl7pPr marL="4266987" lvl="6" indent="-423312" rtl="0">
              <a:spcBef>
                <a:spcPts val="533"/>
              </a:spcBef>
              <a:spcAft>
                <a:spcPts val="0"/>
              </a:spcAft>
              <a:buSzPts val="1400"/>
              <a:buChar char="•"/>
              <a:defRPr/>
            </a:lvl7pPr>
            <a:lvl8pPr marL="4876557" lvl="7" indent="-423312" rtl="0">
              <a:spcBef>
                <a:spcPts val="533"/>
              </a:spcBef>
              <a:spcAft>
                <a:spcPts val="0"/>
              </a:spcAft>
              <a:buSzPts val="1400"/>
              <a:buChar char="•"/>
              <a:defRPr/>
            </a:lvl8pPr>
            <a:lvl9pPr marL="5486126" lvl="8" indent="-423312" rtl="0">
              <a:spcBef>
                <a:spcPts val="533"/>
              </a:spcBef>
              <a:spcAft>
                <a:spcPts val="0"/>
              </a:spcAft>
              <a:buSzPts val="1400"/>
              <a:buChar char="•"/>
              <a:defRPr/>
            </a:lvl9pPr>
          </a:lstStyle>
          <a:p>
            <a:endParaRPr/>
          </a:p>
        </p:txBody>
      </p:sp>
      <p:sp>
        <p:nvSpPr>
          <p:cNvPr id="133" name="Google Shape;133;p20"/>
          <p:cNvSpPr txBox="1">
            <a:spLocks noGrp="1"/>
          </p:cNvSpPr>
          <p:nvPr>
            <p:ph type="sldNum" idx="12"/>
          </p:nvPr>
        </p:nvSpPr>
        <p:spPr>
          <a:xfrm>
            <a:off x="772311" y="6143189"/>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4" name="Google Shape;134;p20"/>
          <p:cNvPicPr preferRelativeResize="0"/>
          <p:nvPr/>
        </p:nvPicPr>
        <p:blipFill>
          <a:blip r:embed="rId2">
            <a:alphaModFix/>
          </a:blip>
          <a:stretch>
            <a:fillRect/>
          </a:stretch>
        </p:blipFill>
        <p:spPr>
          <a:xfrm rot="16200000">
            <a:off x="-2805949" y="3239617"/>
            <a:ext cx="6319300" cy="372400"/>
          </a:xfrm>
          <a:prstGeom prst="rect">
            <a:avLst/>
          </a:prstGeom>
          <a:noFill/>
          <a:ln>
            <a:noFill/>
          </a:ln>
        </p:spPr>
      </p:pic>
      <p:sp>
        <p:nvSpPr>
          <p:cNvPr id="135" name="Google Shape;135;p20"/>
          <p:cNvSpPr txBox="1">
            <a:spLocks noGrp="1"/>
          </p:cNvSpPr>
          <p:nvPr>
            <p:ph type="title"/>
          </p:nvPr>
        </p:nvSpPr>
        <p:spPr>
          <a:xfrm>
            <a:off x="598333" y="554567"/>
            <a:ext cx="11360800" cy="763600"/>
          </a:xfrm>
          <a:prstGeom prst="rect">
            <a:avLst/>
          </a:prstGeom>
        </p:spPr>
        <p:txBody>
          <a:bodyPr spcFirstLastPara="1" wrap="square" lIns="68575" tIns="34275" rIns="68575" bIns="34275" anchor="t" anchorCtr="0">
            <a:normAutofit/>
          </a:bodyPr>
          <a:lstStyle>
            <a:lvl1pPr lvl="0" rtl="0">
              <a:spcBef>
                <a:spcPts val="0"/>
              </a:spcBef>
              <a:spcAft>
                <a:spcPts val="0"/>
              </a:spcAft>
              <a:buClr>
                <a:srgbClr val="D50032"/>
              </a:buClr>
              <a:buSzPts val="2800"/>
              <a:buFont typeface="Josefin Sans"/>
              <a:buNone/>
              <a:defRPr sz="3733"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Tree>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1" type="titleOnly">
  <p:cSld name="Title Only 1">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 name="Google Shape;138;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r>
              <a:rPr lang="en-US"/>
              <a:t>DRAFT</a:t>
            </a:r>
            <a:endParaRPr/>
          </a:p>
        </p:txBody>
      </p:sp>
      <p:sp>
        <p:nvSpPr>
          <p:cNvPr id="140" name="Google Shape;140;p21"/>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41" name="Google Shape;141;p21" descr="Virginia Department of Education"/>
          <p:cNvPicPr preferRelativeResize="0"/>
          <p:nvPr/>
        </p:nvPicPr>
        <p:blipFill rotWithShape="1">
          <a:blip r:embed="rId2">
            <a:alphaModFix/>
          </a:blip>
          <a:srcRect/>
          <a:stretch/>
        </p:blipFill>
        <p:spPr>
          <a:xfrm rot="16200000">
            <a:off x="-3027418" y="3223351"/>
            <a:ext cx="6664604" cy="381164"/>
          </a:xfrm>
          <a:prstGeom prst="rect">
            <a:avLst/>
          </a:prstGeom>
          <a:noFill/>
          <a:ln>
            <a:noFill/>
          </a:ln>
        </p:spPr>
      </p:pic>
      <p:pic>
        <p:nvPicPr>
          <p:cNvPr id="142" name="Google Shape;142;p21" descr="VDOE Logo"/>
          <p:cNvPicPr preferRelativeResize="0"/>
          <p:nvPr/>
        </p:nvPicPr>
        <p:blipFill rotWithShape="1">
          <a:blip r:embed="rId3">
            <a:alphaModFix/>
          </a:blip>
          <a:srcRect/>
          <a:stretch/>
        </p:blipFill>
        <p:spPr>
          <a:xfrm>
            <a:off x="9622342" y="6116946"/>
            <a:ext cx="2531807" cy="843935"/>
          </a:xfrm>
          <a:prstGeom prst="rect">
            <a:avLst/>
          </a:prstGeom>
          <a:noFill/>
          <a:ln>
            <a:noFill/>
          </a:ln>
        </p:spPr>
      </p:pic>
    </p:spTree>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Page">
  <p:cSld name="Section Page">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415600" y="2867800"/>
            <a:ext cx="11360800" cy="1122400"/>
          </a:xfrm>
          <a:prstGeom prst="rect">
            <a:avLst/>
          </a:prstGeom>
        </p:spPr>
        <p:txBody>
          <a:bodyPr spcFirstLastPara="1" wrap="square" lIns="68575" tIns="34275" rIns="68575" bIns="3427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5" name="Google Shape;145;p22"/>
          <p:cNvSpPr txBox="1">
            <a:spLocks noGrp="1"/>
          </p:cNvSpPr>
          <p:nvPr>
            <p:ph type="sldNum" idx="12"/>
          </p:nvPr>
        </p:nvSpPr>
        <p:spPr>
          <a:xfrm>
            <a:off x="316344" y="6143189"/>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6000" cap="small"/>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SzPts val="1800"/>
              <a:buNone/>
              <a:defRPr sz="2400"/>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14" name="Google Shape;14;p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DRAFT</a:t>
            </a:r>
            <a:endParaRPr/>
          </a:p>
        </p:txBody>
      </p:sp>
      <p:sp>
        <p:nvSpPr>
          <p:cNvPr id="16" name="Google Shape;16;p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7" name="Google Shape;17;p2" descr="VDOE Logo"/>
          <p:cNvSpPr/>
          <p:nvPr/>
        </p:nvSpPr>
        <p:spPr>
          <a:xfrm>
            <a:off x="2020701" y="919537"/>
            <a:ext cx="10894000" cy="5938400"/>
          </a:xfrm>
          <a:prstGeom prst="rect">
            <a:avLst/>
          </a:prstGeom>
          <a:blipFill rotWithShape="1">
            <a:blip r:embed="rId2">
              <a:alphaModFix amt="20000"/>
            </a:blip>
            <a:stretch>
              <a:fillRect/>
            </a:stretch>
          </a:blip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18" name="Google Shape;18;p2"/>
          <p:cNvSpPr txBox="1"/>
          <p:nvPr/>
        </p:nvSpPr>
        <p:spPr>
          <a:xfrm>
            <a:off x="2178121" y="5751829"/>
            <a:ext cx="9514000" cy="687392"/>
          </a:xfrm>
          <a:prstGeom prst="rect">
            <a:avLst/>
          </a:prstGeom>
          <a:noFill/>
          <a:ln>
            <a:noFill/>
          </a:ln>
        </p:spPr>
        <p:txBody>
          <a:bodyPr spcFirstLastPara="1" wrap="square" lIns="91433" tIns="45700" rIns="91433" bIns="45700" anchor="t" anchorCtr="0">
            <a:spAutoFit/>
          </a:bodyPr>
          <a:lstStyle/>
          <a:p>
            <a:pPr marL="0" marR="0" lvl="0" indent="0" algn="r" rtl="0">
              <a:spcBef>
                <a:spcPts val="0"/>
              </a:spcBef>
              <a:spcAft>
                <a:spcPts val="0"/>
              </a:spcAft>
              <a:buNone/>
            </a:pPr>
            <a:r>
              <a:rPr lang="en" sz="3867" b="1" i="0" u="none" strike="noStrike" cap="none">
                <a:solidFill>
                  <a:schemeClr val="dk1"/>
                </a:solidFill>
                <a:latin typeface="Trebuchet MS"/>
                <a:ea typeface="Trebuchet MS"/>
                <a:cs typeface="Trebuchet MS"/>
                <a:sym typeface="Trebuchet MS"/>
              </a:rPr>
              <a:t>VIRGINIA DEPARTMENT OF EDUCATION</a:t>
            </a:r>
            <a:endParaRPr sz="1467"/>
          </a:p>
        </p:txBody>
      </p:sp>
    </p:spTree>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6"/>
        <p:cNvGrpSpPr/>
        <p:nvPr/>
      </p:nvGrpSpPr>
      <p:grpSpPr>
        <a:xfrm>
          <a:off x="0" y="0"/>
          <a:ext cx="0" cy="0"/>
          <a:chOff x="0" y="0"/>
          <a:chExt cx="0" cy="0"/>
        </a:xfrm>
      </p:grpSpPr>
      <p:sp>
        <p:nvSpPr>
          <p:cNvPr id="157" name="Google Shape;157;p24"/>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Georgia"/>
              <a:buNone/>
              <a:defRPr sz="6000" cap="small"/>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 name="Google Shape;158;p24"/>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SzPts val="1800"/>
              <a:buNone/>
              <a:defRPr sz="2400"/>
            </a:lvl1pPr>
            <a:lvl2pPr lvl="1" algn="ctr" rtl="0">
              <a:lnSpc>
                <a:spcPct val="90000"/>
              </a:lnSpc>
              <a:spcBef>
                <a:spcPts val="533"/>
              </a:spcBef>
              <a:spcAft>
                <a:spcPts val="0"/>
              </a:spcAft>
              <a:buSzPts val="1500"/>
              <a:buNone/>
              <a:defRPr sz="2000"/>
            </a:lvl2pPr>
            <a:lvl3pPr lvl="2" algn="ctr" rtl="0">
              <a:lnSpc>
                <a:spcPct val="90000"/>
              </a:lnSpc>
              <a:spcBef>
                <a:spcPts val="533"/>
              </a:spcBef>
              <a:spcAft>
                <a:spcPts val="0"/>
              </a:spcAft>
              <a:buSzPts val="900"/>
              <a:buNone/>
              <a:defRPr sz="1867"/>
            </a:lvl3pPr>
            <a:lvl4pPr lvl="3" algn="ctr" rtl="0">
              <a:lnSpc>
                <a:spcPct val="90000"/>
              </a:lnSpc>
              <a:spcBef>
                <a:spcPts val="533"/>
              </a:spcBef>
              <a:spcAft>
                <a:spcPts val="0"/>
              </a:spcAft>
              <a:buSzPts val="1200"/>
              <a:buNone/>
              <a:defRPr sz="1600"/>
            </a:lvl4pPr>
            <a:lvl5pPr lvl="4" algn="ctr" rtl="0">
              <a:lnSpc>
                <a:spcPct val="90000"/>
              </a:lnSpc>
              <a:spcBef>
                <a:spcPts val="533"/>
              </a:spcBef>
              <a:spcAft>
                <a:spcPts val="0"/>
              </a:spcAft>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59" name="Google Shape;159;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0" name="Google Shape;160;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1" name="Google Shape;161;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62" name="Google Shape;162;p24" descr="VDOE Logo"/>
          <p:cNvSpPr/>
          <p:nvPr/>
        </p:nvSpPr>
        <p:spPr>
          <a:xfrm>
            <a:off x="2020701" y="919537"/>
            <a:ext cx="10894000" cy="5938400"/>
          </a:xfrm>
          <a:prstGeom prst="rect">
            <a:avLst/>
          </a:prstGeom>
          <a:blipFill rotWithShape="1">
            <a:blip r:embed="rId2">
              <a:alphaModFix amt="20000"/>
            </a:blip>
            <a:stretch>
              <a:fillRect/>
            </a:stretch>
          </a:blip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163" name="Google Shape;163;p24"/>
          <p:cNvSpPr txBox="1"/>
          <p:nvPr/>
        </p:nvSpPr>
        <p:spPr>
          <a:xfrm>
            <a:off x="2178121" y="5751827"/>
            <a:ext cx="9514000" cy="687392"/>
          </a:xfrm>
          <a:prstGeom prst="rect">
            <a:avLst/>
          </a:prstGeom>
          <a:noFill/>
          <a:ln>
            <a:noFill/>
          </a:ln>
        </p:spPr>
        <p:txBody>
          <a:bodyPr spcFirstLastPara="1" wrap="square" lIns="91433" tIns="45700" rIns="91433" bIns="45700" anchor="t" anchorCtr="0">
            <a:spAutoFit/>
          </a:bodyPr>
          <a:lstStyle/>
          <a:p>
            <a:pPr marL="0" marR="0" lvl="0" indent="0" algn="r" rtl="0">
              <a:spcBef>
                <a:spcPts val="0"/>
              </a:spcBef>
              <a:spcAft>
                <a:spcPts val="0"/>
              </a:spcAft>
              <a:buNone/>
            </a:pPr>
            <a:r>
              <a:rPr lang="en" sz="3867" b="1" i="0" u="none" strike="noStrike" cap="none">
                <a:solidFill>
                  <a:schemeClr val="dk1"/>
                </a:solidFill>
                <a:latin typeface="Trebuchet MS"/>
                <a:ea typeface="Trebuchet MS"/>
                <a:cs typeface="Trebuchet MS"/>
                <a:sym typeface="Trebuchet MS"/>
              </a:rPr>
              <a:t>VIRGINIA DEPARTMENT OF EDUCATION</a:t>
            </a:r>
            <a:endParaRPr sz="1467"/>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2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0" name="Google Shape;170;p2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1" name="Google Shape;171;p2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2"/>
        <p:cNvGrpSpPr/>
        <p:nvPr/>
      </p:nvGrpSpPr>
      <p:grpSpPr>
        <a:xfrm>
          <a:off x="0" y="0"/>
          <a:ext cx="0" cy="0"/>
          <a:chOff x="0" y="0"/>
          <a:chExt cx="0" cy="0"/>
        </a:xfrm>
      </p:grpSpPr>
      <p:sp>
        <p:nvSpPr>
          <p:cNvPr id="173" name="Google Shape;173;p27"/>
          <p:cNvSpPr txBox="1">
            <a:spLocks noGrp="1"/>
          </p:cNvSpPr>
          <p:nvPr>
            <p:ph type="ctrTitle"/>
          </p:nvPr>
        </p:nvSpPr>
        <p:spPr>
          <a:xfrm>
            <a:off x="838201" y="1130909"/>
            <a:ext cx="105156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Georgia"/>
              <a:buNone/>
              <a:defRPr sz="6000" cap="small"/>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4" name="Google Shape;174;p27"/>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SzPts val="1800"/>
              <a:buNone/>
              <a:defRPr sz="2400"/>
            </a:lvl1pPr>
            <a:lvl2pPr lvl="1" algn="ctr" rtl="0">
              <a:lnSpc>
                <a:spcPct val="90000"/>
              </a:lnSpc>
              <a:spcBef>
                <a:spcPts val="533"/>
              </a:spcBef>
              <a:spcAft>
                <a:spcPts val="0"/>
              </a:spcAft>
              <a:buSzPts val="1500"/>
              <a:buNone/>
              <a:defRPr sz="2000"/>
            </a:lvl2pPr>
            <a:lvl3pPr lvl="2" algn="ctr" rtl="0">
              <a:lnSpc>
                <a:spcPct val="90000"/>
              </a:lnSpc>
              <a:spcBef>
                <a:spcPts val="533"/>
              </a:spcBef>
              <a:spcAft>
                <a:spcPts val="0"/>
              </a:spcAft>
              <a:buSzPts val="900"/>
              <a:buNone/>
              <a:defRPr sz="1867"/>
            </a:lvl3pPr>
            <a:lvl4pPr lvl="3" algn="ctr" rtl="0">
              <a:lnSpc>
                <a:spcPct val="90000"/>
              </a:lnSpc>
              <a:spcBef>
                <a:spcPts val="533"/>
              </a:spcBef>
              <a:spcAft>
                <a:spcPts val="0"/>
              </a:spcAft>
              <a:buSzPts val="1200"/>
              <a:buNone/>
              <a:defRPr sz="1600"/>
            </a:lvl4pPr>
            <a:lvl5pPr lvl="4" algn="ctr" rtl="0">
              <a:lnSpc>
                <a:spcPct val="90000"/>
              </a:lnSpc>
              <a:spcBef>
                <a:spcPts val="533"/>
              </a:spcBef>
              <a:spcAft>
                <a:spcPts val="0"/>
              </a:spcAft>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75" name="Google Shape;175;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6" name="Google Shape;176;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7" name="Google Shape;177;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Georgia"/>
              <a:buNone/>
              <a:defRPr sz="6000" cap="small"/>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28"/>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SzPts val="1800"/>
              <a:buNone/>
              <a:defRPr sz="2400">
                <a:solidFill>
                  <a:schemeClr val="lt1"/>
                </a:solidFill>
              </a:defRPr>
            </a:lvl1pPr>
            <a:lvl2pPr lvl="1" algn="ctr" rtl="0">
              <a:lnSpc>
                <a:spcPct val="90000"/>
              </a:lnSpc>
              <a:spcBef>
                <a:spcPts val="533"/>
              </a:spcBef>
              <a:spcAft>
                <a:spcPts val="0"/>
              </a:spcAft>
              <a:buSzPts val="1500"/>
              <a:buNone/>
              <a:defRPr sz="2000"/>
            </a:lvl2pPr>
            <a:lvl3pPr lvl="2" algn="ctr" rtl="0">
              <a:lnSpc>
                <a:spcPct val="90000"/>
              </a:lnSpc>
              <a:spcBef>
                <a:spcPts val="533"/>
              </a:spcBef>
              <a:spcAft>
                <a:spcPts val="0"/>
              </a:spcAft>
              <a:buSzPts val="900"/>
              <a:buNone/>
              <a:defRPr sz="1867"/>
            </a:lvl3pPr>
            <a:lvl4pPr lvl="3" algn="ctr" rtl="0">
              <a:lnSpc>
                <a:spcPct val="90000"/>
              </a:lnSpc>
              <a:spcBef>
                <a:spcPts val="533"/>
              </a:spcBef>
              <a:spcAft>
                <a:spcPts val="0"/>
              </a:spcAft>
              <a:buSzPts val="1200"/>
              <a:buNone/>
              <a:defRPr sz="1600"/>
            </a:lvl4pPr>
            <a:lvl5pPr lvl="4" algn="ctr" rtl="0">
              <a:lnSpc>
                <a:spcPct val="90000"/>
              </a:lnSpc>
              <a:spcBef>
                <a:spcPts val="533"/>
              </a:spcBef>
              <a:spcAft>
                <a:spcPts val="0"/>
              </a:spcAft>
              <a:buSzPts val="1200"/>
              <a:buNone/>
              <a:defRPr sz="1600"/>
            </a:lvl5pPr>
            <a:lvl6pPr lvl="5" algn="ctr" rtl="0">
              <a:lnSpc>
                <a:spcPct val="90000"/>
              </a:lnSpc>
              <a:spcBef>
                <a:spcPts val="533"/>
              </a:spcBef>
              <a:spcAft>
                <a:spcPts val="0"/>
              </a:spcAft>
              <a:buClr>
                <a:schemeClr val="lt1"/>
              </a:buClr>
              <a:buSzPts val="1200"/>
              <a:buNone/>
              <a:defRPr sz="1600"/>
            </a:lvl6pPr>
            <a:lvl7pPr lvl="6" algn="ctr" rtl="0">
              <a:lnSpc>
                <a:spcPct val="90000"/>
              </a:lnSpc>
              <a:spcBef>
                <a:spcPts val="533"/>
              </a:spcBef>
              <a:spcAft>
                <a:spcPts val="0"/>
              </a:spcAft>
              <a:buClr>
                <a:schemeClr val="lt1"/>
              </a:buClr>
              <a:buSzPts val="1200"/>
              <a:buNone/>
              <a:defRPr sz="1600"/>
            </a:lvl7pPr>
            <a:lvl8pPr lvl="7" algn="ctr" rtl="0">
              <a:lnSpc>
                <a:spcPct val="90000"/>
              </a:lnSpc>
              <a:spcBef>
                <a:spcPts val="533"/>
              </a:spcBef>
              <a:spcAft>
                <a:spcPts val="0"/>
              </a:spcAft>
              <a:buClr>
                <a:schemeClr val="lt1"/>
              </a:buClr>
              <a:buSzPts val="1200"/>
              <a:buNone/>
              <a:defRPr sz="1600"/>
            </a:lvl8pPr>
            <a:lvl9pPr lvl="8" algn="ctr" rtl="0">
              <a:lnSpc>
                <a:spcPct val="90000"/>
              </a:lnSpc>
              <a:spcBef>
                <a:spcPts val="533"/>
              </a:spcBef>
              <a:spcAft>
                <a:spcPts val="0"/>
              </a:spcAft>
              <a:buClr>
                <a:schemeClr val="lt1"/>
              </a:buClr>
              <a:buSzPts val="1200"/>
              <a:buNone/>
              <a:defRPr sz="1600"/>
            </a:lvl9pPr>
          </a:lstStyle>
          <a:p>
            <a:endParaRPr/>
          </a:p>
        </p:txBody>
      </p:sp>
      <p:sp>
        <p:nvSpPr>
          <p:cNvPr id="181" name="Google Shape;181;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2" name="Google Shape;182;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3" name="Google Shape;183;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84" name="Google Shape;184;p28" descr="VDOE Logo"/>
          <p:cNvSpPr/>
          <p:nvPr/>
        </p:nvSpPr>
        <p:spPr>
          <a:xfrm>
            <a:off x="2020701" y="919537"/>
            <a:ext cx="10894000" cy="5938400"/>
          </a:xfrm>
          <a:prstGeom prst="rect">
            <a:avLst/>
          </a:prstGeom>
          <a:blipFill rotWithShape="1">
            <a:blip r:embed="rId2">
              <a:alphaModFix amt="6000"/>
            </a:blip>
            <a:stretch>
              <a:fillRect/>
            </a:stretch>
          </a:blip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185" name="Google Shape;185;p28"/>
          <p:cNvSpPr txBox="1"/>
          <p:nvPr/>
        </p:nvSpPr>
        <p:spPr>
          <a:xfrm>
            <a:off x="2178121" y="5751827"/>
            <a:ext cx="9514000" cy="687392"/>
          </a:xfrm>
          <a:prstGeom prst="rect">
            <a:avLst/>
          </a:prstGeom>
          <a:noFill/>
          <a:ln>
            <a:noFill/>
          </a:ln>
        </p:spPr>
        <p:txBody>
          <a:bodyPr spcFirstLastPara="1" wrap="square" lIns="91433" tIns="45700" rIns="91433" bIns="45700" anchor="t" anchorCtr="0">
            <a:spAutoFit/>
          </a:bodyPr>
          <a:lstStyle/>
          <a:p>
            <a:pPr marL="0" marR="0" lvl="0" indent="0" algn="r" rtl="0">
              <a:spcBef>
                <a:spcPts val="0"/>
              </a:spcBef>
              <a:spcAft>
                <a:spcPts val="0"/>
              </a:spcAft>
              <a:buNone/>
            </a:pPr>
            <a:r>
              <a:rPr lang="en" sz="3867" b="1">
                <a:solidFill>
                  <a:schemeClr val="lt1"/>
                </a:solidFill>
                <a:latin typeface="Trebuchet MS"/>
                <a:ea typeface="Trebuchet MS"/>
                <a:cs typeface="Trebuchet MS"/>
                <a:sym typeface="Trebuchet MS"/>
              </a:rPr>
              <a:t>VIRGINIA DEPARTMENT OF EDUCATION</a:t>
            </a:r>
            <a:endParaRPr sz="1467"/>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86"/>
        <p:cNvGrpSpPr/>
        <p:nvPr/>
      </p:nvGrpSpPr>
      <p:grpSpPr>
        <a:xfrm>
          <a:off x="0" y="0"/>
          <a:ext cx="0" cy="0"/>
          <a:chOff x="0" y="0"/>
          <a:chExt cx="0" cy="0"/>
        </a:xfrm>
      </p:grpSpPr>
      <p:sp>
        <p:nvSpPr>
          <p:cNvPr id="187" name="Google Shape;187;p29"/>
          <p:cNvSpPr txBox="1">
            <a:spLocks noGrp="1"/>
          </p:cNvSpPr>
          <p:nvPr>
            <p:ph type="ctrTitle"/>
          </p:nvPr>
        </p:nvSpPr>
        <p:spPr>
          <a:xfrm>
            <a:off x="838200" y="1130909"/>
            <a:ext cx="105156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Font typeface="Georgia"/>
              <a:buNone/>
              <a:defRPr sz="6000" cap="small"/>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8" name="Google Shape;188;p29"/>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SzPts val="1800"/>
              <a:buNone/>
              <a:defRPr sz="2400">
                <a:solidFill>
                  <a:schemeClr val="lt1"/>
                </a:solidFill>
              </a:defRPr>
            </a:lvl1pPr>
            <a:lvl2pPr lvl="1" algn="ctr" rtl="0">
              <a:lnSpc>
                <a:spcPct val="90000"/>
              </a:lnSpc>
              <a:spcBef>
                <a:spcPts val="533"/>
              </a:spcBef>
              <a:spcAft>
                <a:spcPts val="0"/>
              </a:spcAft>
              <a:buSzPts val="1500"/>
              <a:buNone/>
              <a:defRPr sz="2000"/>
            </a:lvl2pPr>
            <a:lvl3pPr lvl="2" algn="ctr" rtl="0">
              <a:lnSpc>
                <a:spcPct val="90000"/>
              </a:lnSpc>
              <a:spcBef>
                <a:spcPts val="533"/>
              </a:spcBef>
              <a:spcAft>
                <a:spcPts val="0"/>
              </a:spcAft>
              <a:buSzPts val="900"/>
              <a:buNone/>
              <a:defRPr sz="1867"/>
            </a:lvl3pPr>
            <a:lvl4pPr lvl="3" algn="ctr" rtl="0">
              <a:lnSpc>
                <a:spcPct val="90000"/>
              </a:lnSpc>
              <a:spcBef>
                <a:spcPts val="533"/>
              </a:spcBef>
              <a:spcAft>
                <a:spcPts val="0"/>
              </a:spcAft>
              <a:buSzPts val="1200"/>
              <a:buNone/>
              <a:defRPr sz="1600"/>
            </a:lvl4pPr>
            <a:lvl5pPr lvl="4" algn="ctr" rtl="0">
              <a:lnSpc>
                <a:spcPct val="90000"/>
              </a:lnSpc>
              <a:spcBef>
                <a:spcPts val="533"/>
              </a:spcBef>
              <a:spcAft>
                <a:spcPts val="0"/>
              </a:spcAft>
              <a:buSzPts val="1200"/>
              <a:buNone/>
              <a:defRPr sz="1600"/>
            </a:lvl5pPr>
            <a:lvl6pPr lvl="5" algn="ctr" rtl="0">
              <a:lnSpc>
                <a:spcPct val="90000"/>
              </a:lnSpc>
              <a:spcBef>
                <a:spcPts val="533"/>
              </a:spcBef>
              <a:spcAft>
                <a:spcPts val="0"/>
              </a:spcAft>
              <a:buClr>
                <a:schemeClr val="lt1"/>
              </a:buClr>
              <a:buSzPts val="1200"/>
              <a:buNone/>
              <a:defRPr sz="1600"/>
            </a:lvl6pPr>
            <a:lvl7pPr lvl="6" algn="ctr" rtl="0">
              <a:lnSpc>
                <a:spcPct val="90000"/>
              </a:lnSpc>
              <a:spcBef>
                <a:spcPts val="533"/>
              </a:spcBef>
              <a:spcAft>
                <a:spcPts val="0"/>
              </a:spcAft>
              <a:buClr>
                <a:schemeClr val="lt1"/>
              </a:buClr>
              <a:buSzPts val="1200"/>
              <a:buNone/>
              <a:defRPr sz="1600"/>
            </a:lvl7pPr>
            <a:lvl8pPr lvl="7" algn="ctr" rtl="0">
              <a:lnSpc>
                <a:spcPct val="90000"/>
              </a:lnSpc>
              <a:spcBef>
                <a:spcPts val="533"/>
              </a:spcBef>
              <a:spcAft>
                <a:spcPts val="0"/>
              </a:spcAft>
              <a:buClr>
                <a:schemeClr val="lt1"/>
              </a:buClr>
              <a:buSzPts val="1200"/>
              <a:buNone/>
              <a:defRPr sz="1600"/>
            </a:lvl8pPr>
            <a:lvl9pPr lvl="8" algn="ctr" rtl="0">
              <a:lnSpc>
                <a:spcPct val="90000"/>
              </a:lnSpc>
              <a:spcBef>
                <a:spcPts val="533"/>
              </a:spcBef>
              <a:spcAft>
                <a:spcPts val="0"/>
              </a:spcAft>
              <a:buClr>
                <a:schemeClr val="lt1"/>
              </a:buClr>
              <a:buSzPts val="1200"/>
              <a:buNone/>
              <a:defRPr sz="1600"/>
            </a:lvl9pPr>
          </a:lstStyle>
          <a:p>
            <a:endParaRPr/>
          </a:p>
        </p:txBody>
      </p:sp>
      <p:sp>
        <p:nvSpPr>
          <p:cNvPr id="189" name="Google Shape;189;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0" name="Google Shape;190;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2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rtl="0">
              <a:lnSpc>
                <a:spcPct val="90000"/>
              </a:lnSpc>
              <a:spcBef>
                <a:spcPts val="0"/>
              </a:spcBef>
              <a:spcAft>
                <a:spcPts val="0"/>
              </a:spcAft>
              <a:buClr>
                <a:schemeClr val="lt1"/>
              </a:buClr>
              <a:buSzPts val="3600"/>
              <a:buFont typeface="Georgia"/>
              <a:buNone/>
              <a:defRPr sz="4800" cap="small">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4" name="Google Shape;194;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5" name="Google Shape;195;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6" name="Google Shape;196;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97" name="Google Shape;197;p30"/>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rtl="0">
              <a:lnSpc>
                <a:spcPct val="90000"/>
              </a:lnSpc>
              <a:spcBef>
                <a:spcPts val="0"/>
              </a:spcBef>
              <a:spcAft>
                <a:spcPts val="0"/>
              </a:spcAft>
              <a:buClr>
                <a:schemeClr val="dk1"/>
              </a:buClr>
              <a:buSzPts val="3600"/>
              <a:buFont typeface="Georgia"/>
              <a:buNone/>
              <a:defRPr sz="4800" cap="small">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0" name="Google Shape;200;p31"/>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01" name="Google Shape;201;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2" name="Google Shape;202;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3" name="Google Shape;203;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Georgia"/>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 name="Google Shape;206;p32"/>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SzPts val="1800"/>
              <a:buNone/>
              <a:defRPr sz="2400">
                <a:solidFill>
                  <a:schemeClr val="accent3"/>
                </a:solidFill>
              </a:defRPr>
            </a:lvl1pPr>
            <a:lvl2pPr marL="1219170" lvl="1" indent="-304792" algn="l" rtl="0">
              <a:lnSpc>
                <a:spcPct val="90000"/>
              </a:lnSpc>
              <a:spcBef>
                <a:spcPts val="533"/>
              </a:spcBef>
              <a:spcAft>
                <a:spcPts val="0"/>
              </a:spcAft>
              <a:buSzPts val="1500"/>
              <a:buNone/>
              <a:defRPr sz="2000">
                <a:solidFill>
                  <a:srgbClr val="888FA3"/>
                </a:solidFill>
              </a:defRPr>
            </a:lvl2pPr>
            <a:lvl3pPr marL="1828754" lvl="2" indent="-304792" algn="l" rtl="0">
              <a:lnSpc>
                <a:spcPct val="90000"/>
              </a:lnSpc>
              <a:spcBef>
                <a:spcPts val="533"/>
              </a:spcBef>
              <a:spcAft>
                <a:spcPts val="0"/>
              </a:spcAft>
              <a:buSzPts val="900"/>
              <a:buNone/>
              <a:defRPr sz="1867">
                <a:solidFill>
                  <a:srgbClr val="888FA3"/>
                </a:solidFill>
              </a:defRPr>
            </a:lvl3pPr>
            <a:lvl4pPr marL="2438339" lvl="3" indent="-304792" algn="l" rtl="0">
              <a:lnSpc>
                <a:spcPct val="90000"/>
              </a:lnSpc>
              <a:spcBef>
                <a:spcPts val="533"/>
              </a:spcBef>
              <a:spcAft>
                <a:spcPts val="0"/>
              </a:spcAft>
              <a:buSzPts val="1200"/>
              <a:buNone/>
              <a:defRPr sz="1600">
                <a:solidFill>
                  <a:srgbClr val="888FA3"/>
                </a:solidFill>
              </a:defRPr>
            </a:lvl4pPr>
            <a:lvl5pPr marL="3047924" lvl="4" indent="-304792" algn="l" rtl="0">
              <a:lnSpc>
                <a:spcPct val="90000"/>
              </a:lnSpc>
              <a:spcBef>
                <a:spcPts val="533"/>
              </a:spcBef>
              <a:spcAft>
                <a:spcPts val="0"/>
              </a:spcAft>
              <a:buSzPts val="1200"/>
              <a:buNone/>
              <a:defRPr sz="1600">
                <a:solidFill>
                  <a:srgbClr val="888FA3"/>
                </a:solidFill>
              </a:defRPr>
            </a:lvl5pPr>
            <a:lvl6pPr marL="3657509" lvl="5" indent="-304792" algn="l" rtl="0">
              <a:lnSpc>
                <a:spcPct val="90000"/>
              </a:lnSpc>
              <a:spcBef>
                <a:spcPts val="533"/>
              </a:spcBef>
              <a:spcAft>
                <a:spcPts val="0"/>
              </a:spcAft>
              <a:buClr>
                <a:srgbClr val="888FA3"/>
              </a:buClr>
              <a:buSzPts val="1200"/>
              <a:buNone/>
              <a:defRPr sz="1600">
                <a:solidFill>
                  <a:srgbClr val="888FA3"/>
                </a:solidFill>
              </a:defRPr>
            </a:lvl6pPr>
            <a:lvl7pPr marL="4267093" lvl="6" indent="-304792" algn="l" rtl="0">
              <a:lnSpc>
                <a:spcPct val="90000"/>
              </a:lnSpc>
              <a:spcBef>
                <a:spcPts val="533"/>
              </a:spcBef>
              <a:spcAft>
                <a:spcPts val="0"/>
              </a:spcAft>
              <a:buClr>
                <a:srgbClr val="888FA3"/>
              </a:buClr>
              <a:buSzPts val="1200"/>
              <a:buNone/>
              <a:defRPr sz="1600">
                <a:solidFill>
                  <a:srgbClr val="888FA3"/>
                </a:solidFill>
              </a:defRPr>
            </a:lvl7pPr>
            <a:lvl8pPr marL="4876678" lvl="7" indent="-304792" algn="l" rtl="0">
              <a:lnSpc>
                <a:spcPct val="90000"/>
              </a:lnSpc>
              <a:spcBef>
                <a:spcPts val="533"/>
              </a:spcBef>
              <a:spcAft>
                <a:spcPts val="0"/>
              </a:spcAft>
              <a:buClr>
                <a:srgbClr val="888FA3"/>
              </a:buClr>
              <a:buSzPts val="1200"/>
              <a:buNone/>
              <a:defRPr sz="1600">
                <a:solidFill>
                  <a:srgbClr val="888FA3"/>
                </a:solidFill>
              </a:defRPr>
            </a:lvl8pPr>
            <a:lvl9pPr marL="5486263" lvl="8" indent="-304792" algn="l" rtl="0">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207" name="Google Shape;207;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8" name="Google Shape;208;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9" name="Google Shape;209;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Georgia"/>
              <a:buNone/>
              <a:defRPr sz="6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2" name="Google Shape;212;p33"/>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SzPts val="1800"/>
              <a:buNone/>
              <a:defRPr sz="2400">
                <a:solidFill>
                  <a:schemeClr val="lt1"/>
                </a:solidFill>
              </a:defRPr>
            </a:lvl1pPr>
            <a:lvl2pPr marL="1219170" lvl="1" indent="-304792" algn="l" rtl="0">
              <a:lnSpc>
                <a:spcPct val="90000"/>
              </a:lnSpc>
              <a:spcBef>
                <a:spcPts val="533"/>
              </a:spcBef>
              <a:spcAft>
                <a:spcPts val="0"/>
              </a:spcAft>
              <a:buSzPts val="1500"/>
              <a:buNone/>
              <a:defRPr sz="2000">
                <a:solidFill>
                  <a:srgbClr val="888FA3"/>
                </a:solidFill>
              </a:defRPr>
            </a:lvl2pPr>
            <a:lvl3pPr marL="1828754" lvl="2" indent="-304792" algn="l" rtl="0">
              <a:lnSpc>
                <a:spcPct val="90000"/>
              </a:lnSpc>
              <a:spcBef>
                <a:spcPts val="533"/>
              </a:spcBef>
              <a:spcAft>
                <a:spcPts val="0"/>
              </a:spcAft>
              <a:buSzPts val="900"/>
              <a:buNone/>
              <a:defRPr sz="1867">
                <a:solidFill>
                  <a:srgbClr val="888FA3"/>
                </a:solidFill>
              </a:defRPr>
            </a:lvl3pPr>
            <a:lvl4pPr marL="2438339" lvl="3" indent="-304792" algn="l" rtl="0">
              <a:lnSpc>
                <a:spcPct val="90000"/>
              </a:lnSpc>
              <a:spcBef>
                <a:spcPts val="533"/>
              </a:spcBef>
              <a:spcAft>
                <a:spcPts val="0"/>
              </a:spcAft>
              <a:buSzPts val="1200"/>
              <a:buNone/>
              <a:defRPr sz="1600">
                <a:solidFill>
                  <a:srgbClr val="888FA3"/>
                </a:solidFill>
              </a:defRPr>
            </a:lvl4pPr>
            <a:lvl5pPr marL="3047924" lvl="4" indent="-304792" algn="l" rtl="0">
              <a:lnSpc>
                <a:spcPct val="90000"/>
              </a:lnSpc>
              <a:spcBef>
                <a:spcPts val="533"/>
              </a:spcBef>
              <a:spcAft>
                <a:spcPts val="0"/>
              </a:spcAft>
              <a:buSzPts val="1200"/>
              <a:buNone/>
              <a:defRPr sz="1600">
                <a:solidFill>
                  <a:srgbClr val="888FA3"/>
                </a:solidFill>
              </a:defRPr>
            </a:lvl5pPr>
            <a:lvl6pPr marL="3657509" lvl="5" indent="-304792" algn="l" rtl="0">
              <a:lnSpc>
                <a:spcPct val="90000"/>
              </a:lnSpc>
              <a:spcBef>
                <a:spcPts val="533"/>
              </a:spcBef>
              <a:spcAft>
                <a:spcPts val="0"/>
              </a:spcAft>
              <a:buClr>
                <a:srgbClr val="888FA3"/>
              </a:buClr>
              <a:buSzPts val="1200"/>
              <a:buNone/>
              <a:defRPr sz="1600">
                <a:solidFill>
                  <a:srgbClr val="888FA3"/>
                </a:solidFill>
              </a:defRPr>
            </a:lvl6pPr>
            <a:lvl7pPr marL="4267093" lvl="6" indent="-304792" algn="l" rtl="0">
              <a:lnSpc>
                <a:spcPct val="90000"/>
              </a:lnSpc>
              <a:spcBef>
                <a:spcPts val="533"/>
              </a:spcBef>
              <a:spcAft>
                <a:spcPts val="0"/>
              </a:spcAft>
              <a:buClr>
                <a:srgbClr val="888FA3"/>
              </a:buClr>
              <a:buSzPts val="1200"/>
              <a:buNone/>
              <a:defRPr sz="1600">
                <a:solidFill>
                  <a:srgbClr val="888FA3"/>
                </a:solidFill>
              </a:defRPr>
            </a:lvl7pPr>
            <a:lvl8pPr marL="4876678" lvl="7" indent="-304792" algn="l" rtl="0">
              <a:lnSpc>
                <a:spcPct val="90000"/>
              </a:lnSpc>
              <a:spcBef>
                <a:spcPts val="533"/>
              </a:spcBef>
              <a:spcAft>
                <a:spcPts val="0"/>
              </a:spcAft>
              <a:buClr>
                <a:srgbClr val="888FA3"/>
              </a:buClr>
              <a:buSzPts val="1200"/>
              <a:buNone/>
              <a:defRPr sz="1600">
                <a:solidFill>
                  <a:srgbClr val="888FA3"/>
                </a:solidFill>
              </a:defRPr>
            </a:lvl8pPr>
            <a:lvl9pPr marL="5486263" lvl="8" indent="-304792" algn="l" rtl="0">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213" name="Google Shape;213;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4" name="Google Shape;214;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5" name="Google Shape;215;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rtl="0">
              <a:lnSpc>
                <a:spcPct val="90000"/>
              </a:lnSpc>
              <a:spcBef>
                <a:spcPts val="0"/>
              </a:spcBef>
              <a:spcAft>
                <a:spcPts val="0"/>
              </a:spcAft>
              <a:buClr>
                <a:schemeClr val="lt1"/>
              </a:buClr>
              <a:buSzPts val="3600"/>
              <a:buFont typeface="Georgia"/>
              <a:buNone/>
              <a:defRPr sz="4800" cap="small">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8" name="Google Shape;218;p34"/>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19" name="Google Shape;219;p34"/>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0" name="Google Shape;220;p3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1" name="Google Shape;221;p3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3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rtl="0">
              <a:lnSpc>
                <a:spcPct val="90000"/>
              </a:lnSpc>
              <a:spcBef>
                <a:spcPts val="0"/>
              </a:spcBef>
              <a:spcAft>
                <a:spcPts val="0"/>
              </a:spcAft>
              <a:buClr>
                <a:schemeClr val="dk1"/>
              </a:buClr>
              <a:buSzPts val="3600"/>
              <a:buFont typeface="Georgia"/>
              <a:buNone/>
              <a:defRPr sz="4800" cap="small">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5" name="Google Shape;225;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6" name="Google Shape;226;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7" name="Google Shape;227;p3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28" name="Google Shape;228;p35"/>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9" name="Google Shape;229;p35"/>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rtl="0">
              <a:lnSpc>
                <a:spcPct val="90000"/>
              </a:lnSpc>
              <a:spcBef>
                <a:spcPts val="0"/>
              </a:spcBef>
              <a:spcAft>
                <a:spcPts val="0"/>
              </a:spcAft>
              <a:buClr>
                <a:schemeClr val="lt1"/>
              </a:buClr>
              <a:buSzPts val="3600"/>
              <a:buFont typeface="Georgia"/>
              <a:buNone/>
              <a:defRPr sz="4800" cap="small">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2" name="Google Shape;232;p36"/>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SzPts val="1800"/>
              <a:buNone/>
              <a:defRPr sz="2400" b="1">
                <a:solidFill>
                  <a:schemeClr val="dk1"/>
                </a:solidFill>
              </a:defRPr>
            </a:lvl1pPr>
            <a:lvl2pPr marL="1219170" lvl="1" indent="-304792" algn="l" rtl="0">
              <a:lnSpc>
                <a:spcPct val="90000"/>
              </a:lnSpc>
              <a:spcBef>
                <a:spcPts val="533"/>
              </a:spcBef>
              <a:spcAft>
                <a:spcPts val="0"/>
              </a:spcAft>
              <a:buSzPts val="1500"/>
              <a:buNone/>
              <a:defRPr sz="2000" b="1"/>
            </a:lvl2pPr>
            <a:lvl3pPr marL="1828754" lvl="2" indent="-304792" algn="l" rtl="0">
              <a:lnSpc>
                <a:spcPct val="90000"/>
              </a:lnSpc>
              <a:spcBef>
                <a:spcPts val="533"/>
              </a:spcBef>
              <a:spcAft>
                <a:spcPts val="0"/>
              </a:spcAft>
              <a:buSzPts val="900"/>
              <a:buNone/>
              <a:defRPr sz="1867" b="1"/>
            </a:lvl3pPr>
            <a:lvl4pPr marL="2438339" lvl="3" indent="-304792" algn="l" rtl="0">
              <a:lnSpc>
                <a:spcPct val="90000"/>
              </a:lnSpc>
              <a:spcBef>
                <a:spcPts val="533"/>
              </a:spcBef>
              <a:spcAft>
                <a:spcPts val="0"/>
              </a:spcAft>
              <a:buSzPts val="1200"/>
              <a:buNone/>
              <a:defRPr sz="1600" b="1"/>
            </a:lvl4pPr>
            <a:lvl5pPr marL="3047924" lvl="4" indent="-304792" algn="l" rtl="0">
              <a:lnSpc>
                <a:spcPct val="90000"/>
              </a:lnSpc>
              <a:spcBef>
                <a:spcPts val="533"/>
              </a:spcBef>
              <a:spcAft>
                <a:spcPts val="0"/>
              </a:spcAft>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233" name="Google Shape;233;p36"/>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34" name="Google Shape;234;p36"/>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SzPts val="1800"/>
              <a:buNone/>
              <a:defRPr sz="2400" b="1">
                <a:solidFill>
                  <a:schemeClr val="dk1"/>
                </a:solidFill>
              </a:defRPr>
            </a:lvl1pPr>
            <a:lvl2pPr marL="1219170" lvl="1" indent="-304792" algn="l" rtl="0">
              <a:lnSpc>
                <a:spcPct val="90000"/>
              </a:lnSpc>
              <a:spcBef>
                <a:spcPts val="533"/>
              </a:spcBef>
              <a:spcAft>
                <a:spcPts val="0"/>
              </a:spcAft>
              <a:buSzPts val="1500"/>
              <a:buNone/>
              <a:defRPr sz="2000" b="1"/>
            </a:lvl2pPr>
            <a:lvl3pPr marL="1828754" lvl="2" indent="-304792" algn="l" rtl="0">
              <a:lnSpc>
                <a:spcPct val="90000"/>
              </a:lnSpc>
              <a:spcBef>
                <a:spcPts val="533"/>
              </a:spcBef>
              <a:spcAft>
                <a:spcPts val="0"/>
              </a:spcAft>
              <a:buSzPts val="900"/>
              <a:buNone/>
              <a:defRPr sz="1867" b="1"/>
            </a:lvl3pPr>
            <a:lvl4pPr marL="2438339" lvl="3" indent="-304792" algn="l" rtl="0">
              <a:lnSpc>
                <a:spcPct val="90000"/>
              </a:lnSpc>
              <a:spcBef>
                <a:spcPts val="533"/>
              </a:spcBef>
              <a:spcAft>
                <a:spcPts val="0"/>
              </a:spcAft>
              <a:buSzPts val="1200"/>
              <a:buNone/>
              <a:defRPr sz="1600" b="1"/>
            </a:lvl4pPr>
            <a:lvl5pPr marL="3047924" lvl="4" indent="-304792" algn="l" rtl="0">
              <a:lnSpc>
                <a:spcPct val="90000"/>
              </a:lnSpc>
              <a:spcBef>
                <a:spcPts val="533"/>
              </a:spcBef>
              <a:spcAft>
                <a:spcPts val="0"/>
              </a:spcAft>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235" name="Google Shape;235;p36"/>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36" name="Google Shape;236;p3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7" name="Google Shape;237;p3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8" name="Google Shape;238;p3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rtl="0">
              <a:lnSpc>
                <a:spcPct val="90000"/>
              </a:lnSpc>
              <a:spcBef>
                <a:spcPts val="0"/>
              </a:spcBef>
              <a:spcAft>
                <a:spcPts val="0"/>
              </a:spcAft>
              <a:buClr>
                <a:schemeClr val="dk1"/>
              </a:buClr>
              <a:buSzPts val="3600"/>
              <a:buFont typeface="Georgia"/>
              <a:buNone/>
              <a:defRPr sz="4800" cap="small">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1" name="Google Shape;241;p37"/>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SzPts val="1800"/>
              <a:buNone/>
              <a:defRPr sz="2400" b="1">
                <a:solidFill>
                  <a:schemeClr val="dk1"/>
                </a:solidFill>
              </a:defRPr>
            </a:lvl1pPr>
            <a:lvl2pPr marL="1219170" lvl="1" indent="-304792" algn="l" rtl="0">
              <a:lnSpc>
                <a:spcPct val="90000"/>
              </a:lnSpc>
              <a:spcBef>
                <a:spcPts val="533"/>
              </a:spcBef>
              <a:spcAft>
                <a:spcPts val="0"/>
              </a:spcAft>
              <a:buSzPts val="1500"/>
              <a:buNone/>
              <a:defRPr sz="2000" b="1"/>
            </a:lvl2pPr>
            <a:lvl3pPr marL="1828754" lvl="2" indent="-304792" algn="l" rtl="0">
              <a:lnSpc>
                <a:spcPct val="90000"/>
              </a:lnSpc>
              <a:spcBef>
                <a:spcPts val="533"/>
              </a:spcBef>
              <a:spcAft>
                <a:spcPts val="0"/>
              </a:spcAft>
              <a:buSzPts val="900"/>
              <a:buNone/>
              <a:defRPr sz="1867" b="1"/>
            </a:lvl3pPr>
            <a:lvl4pPr marL="2438339" lvl="3" indent="-304792" algn="l" rtl="0">
              <a:lnSpc>
                <a:spcPct val="90000"/>
              </a:lnSpc>
              <a:spcBef>
                <a:spcPts val="533"/>
              </a:spcBef>
              <a:spcAft>
                <a:spcPts val="0"/>
              </a:spcAft>
              <a:buSzPts val="1200"/>
              <a:buNone/>
              <a:defRPr sz="1600" b="1"/>
            </a:lvl4pPr>
            <a:lvl5pPr marL="3047924" lvl="4" indent="-304792" algn="l" rtl="0">
              <a:lnSpc>
                <a:spcPct val="90000"/>
              </a:lnSpc>
              <a:spcBef>
                <a:spcPts val="533"/>
              </a:spcBef>
              <a:spcAft>
                <a:spcPts val="0"/>
              </a:spcAft>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242" name="Google Shape;242;p37"/>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43" name="Google Shape;243;p37"/>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SzPts val="1800"/>
              <a:buNone/>
              <a:defRPr sz="2400" b="1">
                <a:solidFill>
                  <a:schemeClr val="dk1"/>
                </a:solidFill>
              </a:defRPr>
            </a:lvl1pPr>
            <a:lvl2pPr marL="1219170" lvl="1" indent="-304792" algn="l" rtl="0">
              <a:lnSpc>
                <a:spcPct val="90000"/>
              </a:lnSpc>
              <a:spcBef>
                <a:spcPts val="533"/>
              </a:spcBef>
              <a:spcAft>
                <a:spcPts val="0"/>
              </a:spcAft>
              <a:buSzPts val="1500"/>
              <a:buNone/>
              <a:defRPr sz="2000" b="1"/>
            </a:lvl2pPr>
            <a:lvl3pPr marL="1828754" lvl="2" indent="-304792" algn="l" rtl="0">
              <a:lnSpc>
                <a:spcPct val="90000"/>
              </a:lnSpc>
              <a:spcBef>
                <a:spcPts val="533"/>
              </a:spcBef>
              <a:spcAft>
                <a:spcPts val="0"/>
              </a:spcAft>
              <a:buSzPts val="900"/>
              <a:buNone/>
              <a:defRPr sz="1867" b="1"/>
            </a:lvl3pPr>
            <a:lvl4pPr marL="2438339" lvl="3" indent="-304792" algn="l" rtl="0">
              <a:lnSpc>
                <a:spcPct val="90000"/>
              </a:lnSpc>
              <a:spcBef>
                <a:spcPts val="533"/>
              </a:spcBef>
              <a:spcAft>
                <a:spcPts val="0"/>
              </a:spcAft>
              <a:buSzPts val="1200"/>
              <a:buNone/>
              <a:defRPr sz="1600" b="1"/>
            </a:lvl4pPr>
            <a:lvl5pPr marL="3047924" lvl="4" indent="-304792" algn="l" rtl="0">
              <a:lnSpc>
                <a:spcPct val="90000"/>
              </a:lnSpc>
              <a:spcBef>
                <a:spcPts val="533"/>
              </a:spcBef>
              <a:spcAft>
                <a:spcPts val="0"/>
              </a:spcAft>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244" name="Google Shape;244;p37"/>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0990" algn="l" rtl="0">
              <a:lnSpc>
                <a:spcPct val="90000"/>
              </a:lnSpc>
              <a:spcBef>
                <a:spcPts val="533"/>
              </a:spcBef>
              <a:spcAft>
                <a:spcPts val="0"/>
              </a:spcAft>
              <a:buSzPts val="900"/>
              <a:buChar char="o"/>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45" name="Google Shape;245;p3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6" name="Google Shape;246;p3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7" name="Google Shape;247;p3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Georgia"/>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5" name="Google Shape;255;p39"/>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rtl="0">
              <a:lnSpc>
                <a:spcPct val="90000"/>
              </a:lnSpc>
              <a:spcBef>
                <a:spcPts val="1067"/>
              </a:spcBef>
              <a:spcAft>
                <a:spcPts val="0"/>
              </a:spcAft>
              <a:buSzPts val="2400"/>
              <a:buChar char="•"/>
              <a:defRPr sz="3200"/>
            </a:lvl1pPr>
            <a:lvl2pPr marL="1219170" lvl="1" indent="-482588" algn="l" rtl="0">
              <a:lnSpc>
                <a:spcPct val="90000"/>
              </a:lnSpc>
              <a:spcBef>
                <a:spcPts val="533"/>
              </a:spcBef>
              <a:spcAft>
                <a:spcPts val="0"/>
              </a:spcAft>
              <a:buSzPts val="2100"/>
              <a:buChar char="-"/>
              <a:defRPr sz="2800"/>
            </a:lvl2pPr>
            <a:lvl3pPr marL="1828754" lvl="2" indent="-406390" algn="l" rtl="0">
              <a:lnSpc>
                <a:spcPct val="90000"/>
              </a:lnSpc>
              <a:spcBef>
                <a:spcPts val="533"/>
              </a:spcBef>
              <a:spcAft>
                <a:spcPts val="0"/>
              </a:spcAft>
              <a:buSzPts val="1200"/>
              <a:buChar char="o"/>
              <a:defRPr sz="2400"/>
            </a:lvl3pPr>
            <a:lvl4pPr marL="2438339" lvl="3" indent="-431789" algn="l" rtl="0">
              <a:lnSpc>
                <a:spcPct val="90000"/>
              </a:lnSpc>
              <a:spcBef>
                <a:spcPts val="533"/>
              </a:spcBef>
              <a:spcAft>
                <a:spcPts val="0"/>
              </a:spcAft>
              <a:buSzPts val="1500"/>
              <a:buChar char="•"/>
              <a:defRPr sz="2000"/>
            </a:lvl4pPr>
            <a:lvl5pPr marL="3047924" lvl="4" indent="-431789" algn="l" rtl="0">
              <a:lnSpc>
                <a:spcPct val="90000"/>
              </a:lnSpc>
              <a:spcBef>
                <a:spcPts val="533"/>
              </a:spcBef>
              <a:spcAft>
                <a:spcPts val="0"/>
              </a:spcAft>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256" name="Google Shape;256;p39"/>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SzPts val="1200"/>
              <a:buNone/>
              <a:defRPr sz="1600"/>
            </a:lvl1pPr>
            <a:lvl2pPr marL="1219170" lvl="1" indent="-304792" algn="l" rtl="0">
              <a:lnSpc>
                <a:spcPct val="90000"/>
              </a:lnSpc>
              <a:spcBef>
                <a:spcPts val="533"/>
              </a:spcBef>
              <a:spcAft>
                <a:spcPts val="0"/>
              </a:spcAft>
              <a:buSzPts val="1100"/>
              <a:buNone/>
              <a:defRPr sz="1467"/>
            </a:lvl2pPr>
            <a:lvl3pPr marL="1828754" lvl="2" indent="-304792" algn="l" rtl="0">
              <a:lnSpc>
                <a:spcPct val="90000"/>
              </a:lnSpc>
              <a:spcBef>
                <a:spcPts val="533"/>
              </a:spcBef>
              <a:spcAft>
                <a:spcPts val="0"/>
              </a:spcAft>
              <a:buSzPts val="600"/>
              <a:buNone/>
              <a:defRPr sz="1200"/>
            </a:lvl3pPr>
            <a:lvl4pPr marL="2438339" lvl="3" indent="-304792" algn="l" rtl="0">
              <a:lnSpc>
                <a:spcPct val="90000"/>
              </a:lnSpc>
              <a:spcBef>
                <a:spcPts val="533"/>
              </a:spcBef>
              <a:spcAft>
                <a:spcPts val="0"/>
              </a:spcAft>
              <a:buSzPts val="800"/>
              <a:buNone/>
              <a:defRPr sz="1067"/>
            </a:lvl4pPr>
            <a:lvl5pPr marL="3047924" lvl="4" indent="-304792" algn="l" rtl="0">
              <a:lnSpc>
                <a:spcPct val="90000"/>
              </a:lnSpc>
              <a:spcBef>
                <a:spcPts val="533"/>
              </a:spcBef>
              <a:spcAft>
                <a:spcPts val="0"/>
              </a:spcAft>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257" name="Google Shape;257;p3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8" name="Google Shape;258;p3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9" name="Google Shape;259;p3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Georgia"/>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 name="Google Shape;262;p40"/>
          <p:cNvSpPr>
            <a:spLocks noGrp="1"/>
          </p:cNvSpPr>
          <p:nvPr>
            <p:ph type="pic" idx="2"/>
          </p:nvPr>
        </p:nvSpPr>
        <p:spPr>
          <a:xfrm>
            <a:off x="5183188" y="987425"/>
            <a:ext cx="6172400" cy="4873600"/>
          </a:xfrm>
          <a:prstGeom prst="rect">
            <a:avLst/>
          </a:prstGeom>
          <a:noFill/>
          <a:ln>
            <a:noFill/>
          </a:ln>
        </p:spPr>
      </p:sp>
      <p:sp>
        <p:nvSpPr>
          <p:cNvPr id="263" name="Google Shape;263;p40"/>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SzPts val="1200"/>
              <a:buNone/>
              <a:defRPr sz="1600"/>
            </a:lvl1pPr>
            <a:lvl2pPr marL="1219170" lvl="1" indent="-304792" algn="l" rtl="0">
              <a:lnSpc>
                <a:spcPct val="90000"/>
              </a:lnSpc>
              <a:spcBef>
                <a:spcPts val="533"/>
              </a:spcBef>
              <a:spcAft>
                <a:spcPts val="0"/>
              </a:spcAft>
              <a:buSzPts val="1100"/>
              <a:buNone/>
              <a:defRPr sz="1467"/>
            </a:lvl2pPr>
            <a:lvl3pPr marL="1828754" lvl="2" indent="-304792" algn="l" rtl="0">
              <a:lnSpc>
                <a:spcPct val="90000"/>
              </a:lnSpc>
              <a:spcBef>
                <a:spcPts val="533"/>
              </a:spcBef>
              <a:spcAft>
                <a:spcPts val="0"/>
              </a:spcAft>
              <a:buSzPts val="600"/>
              <a:buNone/>
              <a:defRPr sz="1200"/>
            </a:lvl3pPr>
            <a:lvl4pPr marL="2438339" lvl="3" indent="-304792" algn="l" rtl="0">
              <a:lnSpc>
                <a:spcPct val="90000"/>
              </a:lnSpc>
              <a:spcBef>
                <a:spcPts val="533"/>
              </a:spcBef>
              <a:spcAft>
                <a:spcPts val="0"/>
              </a:spcAft>
              <a:buSzPts val="800"/>
              <a:buNone/>
              <a:defRPr sz="1067"/>
            </a:lvl4pPr>
            <a:lvl5pPr marL="3047924" lvl="4" indent="-304792" algn="l" rtl="0">
              <a:lnSpc>
                <a:spcPct val="90000"/>
              </a:lnSpc>
              <a:spcBef>
                <a:spcPts val="533"/>
              </a:spcBef>
              <a:spcAft>
                <a:spcPts val="0"/>
              </a:spcAft>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264" name="Google Shape;264;p4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5" name="Google Shape;265;p4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6" name="Google Shape;266;p4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Georgia"/>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9" name="Google Shape;269;p41"/>
          <p:cNvSpPr>
            <a:spLocks noGrp="1"/>
          </p:cNvSpPr>
          <p:nvPr>
            <p:ph type="pic" idx="2"/>
          </p:nvPr>
        </p:nvSpPr>
        <p:spPr>
          <a:xfrm>
            <a:off x="5183188" y="987425"/>
            <a:ext cx="6172400" cy="2259200"/>
          </a:xfrm>
          <a:prstGeom prst="rect">
            <a:avLst/>
          </a:prstGeom>
          <a:noFill/>
          <a:ln>
            <a:noFill/>
          </a:ln>
        </p:spPr>
      </p:sp>
      <p:sp>
        <p:nvSpPr>
          <p:cNvPr id="270" name="Google Shape;270;p41"/>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SzPts val="1200"/>
              <a:buNone/>
              <a:defRPr sz="1600"/>
            </a:lvl1pPr>
            <a:lvl2pPr marL="1219170" lvl="1" indent="-304792" algn="l" rtl="0">
              <a:lnSpc>
                <a:spcPct val="90000"/>
              </a:lnSpc>
              <a:spcBef>
                <a:spcPts val="533"/>
              </a:spcBef>
              <a:spcAft>
                <a:spcPts val="0"/>
              </a:spcAft>
              <a:buSzPts val="1100"/>
              <a:buNone/>
              <a:defRPr sz="1467"/>
            </a:lvl2pPr>
            <a:lvl3pPr marL="1828754" lvl="2" indent="-304792" algn="l" rtl="0">
              <a:lnSpc>
                <a:spcPct val="90000"/>
              </a:lnSpc>
              <a:spcBef>
                <a:spcPts val="533"/>
              </a:spcBef>
              <a:spcAft>
                <a:spcPts val="0"/>
              </a:spcAft>
              <a:buSzPts val="600"/>
              <a:buNone/>
              <a:defRPr sz="1200"/>
            </a:lvl3pPr>
            <a:lvl4pPr marL="2438339" lvl="3" indent="-304792" algn="l" rtl="0">
              <a:lnSpc>
                <a:spcPct val="90000"/>
              </a:lnSpc>
              <a:spcBef>
                <a:spcPts val="533"/>
              </a:spcBef>
              <a:spcAft>
                <a:spcPts val="0"/>
              </a:spcAft>
              <a:buSzPts val="800"/>
              <a:buNone/>
              <a:defRPr sz="1067"/>
            </a:lvl4pPr>
            <a:lvl5pPr marL="3047924" lvl="4" indent="-304792" algn="l" rtl="0">
              <a:lnSpc>
                <a:spcPct val="90000"/>
              </a:lnSpc>
              <a:spcBef>
                <a:spcPts val="533"/>
              </a:spcBef>
              <a:spcAft>
                <a:spcPts val="0"/>
              </a:spcAft>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271" name="Google Shape;271;p4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2" name="Google Shape;272;p4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3" name="Google Shape;273;p4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74" name="Google Shape;274;p41"/>
          <p:cNvSpPr>
            <a:spLocks noGrp="1"/>
          </p:cNvSpPr>
          <p:nvPr>
            <p:ph type="pic" idx="3"/>
          </p:nvPr>
        </p:nvSpPr>
        <p:spPr>
          <a:xfrm>
            <a:off x="5183188" y="3451509"/>
            <a:ext cx="2970400" cy="2259200"/>
          </a:xfrm>
          <a:prstGeom prst="rect">
            <a:avLst/>
          </a:prstGeom>
          <a:noFill/>
          <a:ln>
            <a:noFill/>
          </a:ln>
        </p:spPr>
      </p:sp>
      <p:sp>
        <p:nvSpPr>
          <p:cNvPr id="275" name="Google Shape;275;p41"/>
          <p:cNvSpPr>
            <a:spLocks noGrp="1"/>
          </p:cNvSpPr>
          <p:nvPr>
            <p:ph type="pic" idx="4"/>
          </p:nvPr>
        </p:nvSpPr>
        <p:spPr>
          <a:xfrm>
            <a:off x="8383588" y="3451508"/>
            <a:ext cx="2970400" cy="22592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6"/>
        <p:cNvGrpSpPr/>
        <p:nvPr/>
      </p:nvGrpSpPr>
      <p:grpSpPr>
        <a:xfrm>
          <a:off x="0" y="0"/>
          <a:ext cx="0" cy="0"/>
          <a:chOff x="0" y="0"/>
          <a:chExt cx="0" cy="0"/>
        </a:xfrm>
      </p:grpSpPr>
      <p:sp>
        <p:nvSpPr>
          <p:cNvPr id="277" name="Google Shape;277;p42"/>
          <p:cNvSpPr txBox="1">
            <a:spLocks noGrp="1"/>
          </p:cNvSpPr>
          <p:nvPr>
            <p:ph type="body" idx="1"/>
          </p:nvPr>
        </p:nvSpPr>
        <p:spPr>
          <a:xfrm>
            <a:off x="1047933" y="1848567"/>
            <a:ext cx="10911200" cy="4555200"/>
          </a:xfrm>
          <a:prstGeom prst="rect">
            <a:avLst/>
          </a:prstGeom>
        </p:spPr>
        <p:txBody>
          <a:bodyPr spcFirstLastPara="1" wrap="square" lIns="68575" tIns="34275" rIns="68575" bIns="34275" anchor="t" anchorCtr="0">
            <a:normAutofit/>
          </a:bodyPr>
          <a:lstStyle>
            <a:lvl1pPr marL="609585" lvl="0" indent="-482588" rtl="0">
              <a:spcBef>
                <a:spcPts val="1067"/>
              </a:spcBef>
              <a:spcAft>
                <a:spcPts val="0"/>
              </a:spcAft>
              <a:buSzPts val="2100"/>
              <a:buChar char="•"/>
              <a:defRPr/>
            </a:lvl1pPr>
            <a:lvl2pPr marL="1219170" lvl="1" indent="-457189" rtl="0">
              <a:spcBef>
                <a:spcPts val="533"/>
              </a:spcBef>
              <a:spcAft>
                <a:spcPts val="0"/>
              </a:spcAft>
              <a:buSzPts val="1800"/>
              <a:buChar char="-"/>
              <a:defRPr/>
            </a:lvl2pPr>
            <a:lvl3pPr marL="1828754" lvl="2" indent="-389457" rtl="0">
              <a:spcBef>
                <a:spcPts val="533"/>
              </a:spcBef>
              <a:spcAft>
                <a:spcPts val="0"/>
              </a:spcAft>
              <a:buSzPts val="1000"/>
              <a:buChar char="o"/>
              <a:defRPr/>
            </a:lvl3pPr>
            <a:lvl4pPr marL="2438339" lvl="3" indent="-423323" rtl="0">
              <a:spcBef>
                <a:spcPts val="533"/>
              </a:spcBef>
              <a:spcAft>
                <a:spcPts val="0"/>
              </a:spcAft>
              <a:buSzPts val="1400"/>
              <a:buChar char="•"/>
              <a:defRPr/>
            </a:lvl4pPr>
            <a:lvl5pPr marL="3047924" lvl="4" indent="-423323" rtl="0">
              <a:spcBef>
                <a:spcPts val="533"/>
              </a:spcBef>
              <a:spcAft>
                <a:spcPts val="0"/>
              </a:spcAft>
              <a:buSzPts val="14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278" name="Google Shape;278;p42"/>
          <p:cNvSpPr txBox="1">
            <a:spLocks noGrp="1"/>
          </p:cNvSpPr>
          <p:nvPr>
            <p:ph type="sldNum" idx="12"/>
          </p:nvPr>
        </p:nvSpPr>
        <p:spPr>
          <a:xfrm>
            <a:off x="772311" y="6143189"/>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79" name="Google Shape;279;p42"/>
          <p:cNvPicPr preferRelativeResize="0"/>
          <p:nvPr/>
        </p:nvPicPr>
        <p:blipFill>
          <a:blip r:embed="rId2">
            <a:alphaModFix/>
          </a:blip>
          <a:stretch>
            <a:fillRect/>
          </a:stretch>
        </p:blipFill>
        <p:spPr>
          <a:xfrm rot="16200000">
            <a:off x="-2805949" y="3239617"/>
            <a:ext cx="6319300" cy="372400"/>
          </a:xfrm>
          <a:prstGeom prst="rect">
            <a:avLst/>
          </a:prstGeom>
          <a:noFill/>
          <a:ln>
            <a:noFill/>
          </a:ln>
        </p:spPr>
      </p:pic>
      <p:sp>
        <p:nvSpPr>
          <p:cNvPr id="280" name="Google Shape;280;p42"/>
          <p:cNvSpPr txBox="1">
            <a:spLocks noGrp="1"/>
          </p:cNvSpPr>
          <p:nvPr>
            <p:ph type="title"/>
          </p:nvPr>
        </p:nvSpPr>
        <p:spPr>
          <a:xfrm>
            <a:off x="598333" y="554567"/>
            <a:ext cx="11360800" cy="763600"/>
          </a:xfrm>
          <a:prstGeom prst="rect">
            <a:avLst/>
          </a:prstGeom>
        </p:spPr>
        <p:txBody>
          <a:bodyPr spcFirstLastPara="1" wrap="square" lIns="68575" tIns="34275" rIns="68575" bIns="34275" anchor="t" anchorCtr="0">
            <a:normAutofit/>
          </a:bodyPr>
          <a:lstStyle>
            <a:lvl1pPr lvl="0" rtl="0">
              <a:spcBef>
                <a:spcPts val="0"/>
              </a:spcBef>
              <a:spcAft>
                <a:spcPts val="0"/>
              </a:spcAft>
              <a:buClr>
                <a:srgbClr val="D50032"/>
              </a:buClr>
              <a:buSzPts val="2800"/>
              <a:buFont typeface="Josefin Sans"/>
              <a:buNone/>
              <a:defRPr sz="3733"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 name="Google Shape;283;p4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4" name="Google Shape;284;p4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5" name="Google Shape;285;p43"/>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86" name="Google Shape;286;p43" descr="Virginia Department of Education"/>
          <p:cNvPicPr preferRelativeResize="0"/>
          <p:nvPr/>
        </p:nvPicPr>
        <p:blipFill rotWithShape="1">
          <a:blip r:embed="rId2">
            <a:alphaModFix/>
          </a:blip>
          <a:srcRect/>
          <a:stretch/>
        </p:blipFill>
        <p:spPr>
          <a:xfrm rot="16200000">
            <a:off x="-3027419" y="3223350"/>
            <a:ext cx="6664604" cy="381164"/>
          </a:xfrm>
          <a:prstGeom prst="rect">
            <a:avLst/>
          </a:prstGeom>
          <a:noFill/>
          <a:ln>
            <a:noFill/>
          </a:ln>
        </p:spPr>
      </p:pic>
      <p:pic>
        <p:nvPicPr>
          <p:cNvPr id="287" name="Google Shape;287;p43"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2400"/>
              <a:buNone/>
              <a:defRPr sz="2400">
                <a:solidFill>
                  <a:schemeClr val="lt1"/>
                </a:solidFill>
              </a:defRPr>
            </a:lvl1pPr>
            <a:lvl2pPr marL="914377" lvl="1" indent="-228594" algn="l">
              <a:lnSpc>
                <a:spcPct val="90000"/>
              </a:lnSpc>
              <a:spcBef>
                <a:spcPts val="500"/>
              </a:spcBef>
              <a:spcAft>
                <a:spcPts val="0"/>
              </a:spcAft>
              <a:buSzPts val="2000"/>
              <a:buNone/>
              <a:defRPr sz="2000">
                <a:solidFill>
                  <a:srgbClr val="888FA3"/>
                </a:solidFill>
              </a:defRPr>
            </a:lvl2pPr>
            <a:lvl3pPr marL="1371566" lvl="2" indent="-228594" algn="l">
              <a:lnSpc>
                <a:spcPct val="90000"/>
              </a:lnSpc>
              <a:spcBef>
                <a:spcPts val="500"/>
              </a:spcBef>
              <a:spcAft>
                <a:spcPts val="0"/>
              </a:spcAft>
              <a:buSzPts val="1170"/>
              <a:buNone/>
              <a:defRPr sz="1800">
                <a:solidFill>
                  <a:srgbClr val="888FA3"/>
                </a:solidFill>
              </a:defRPr>
            </a:lvl3pPr>
            <a:lvl4pPr marL="1828754" lvl="3" indent="-228594" algn="l">
              <a:lnSpc>
                <a:spcPct val="90000"/>
              </a:lnSpc>
              <a:spcBef>
                <a:spcPts val="500"/>
              </a:spcBef>
              <a:spcAft>
                <a:spcPts val="0"/>
              </a:spcAft>
              <a:buSzPts val="1600"/>
              <a:buNone/>
              <a:defRPr sz="1600">
                <a:solidFill>
                  <a:srgbClr val="888FA3"/>
                </a:solidFill>
              </a:defRPr>
            </a:lvl4pPr>
            <a:lvl5pPr marL="2285943" lvl="4" indent="-228594" algn="l">
              <a:lnSpc>
                <a:spcPct val="90000"/>
              </a:lnSpc>
              <a:spcBef>
                <a:spcPts val="500"/>
              </a:spcBef>
              <a:spcAft>
                <a:spcPts val="0"/>
              </a:spcAft>
              <a:buSzPts val="1600"/>
              <a:buNone/>
              <a:defRPr sz="1600">
                <a:solidFill>
                  <a:srgbClr val="888FA3"/>
                </a:solidFill>
              </a:defRPr>
            </a:lvl5pPr>
            <a:lvl6pPr marL="2743131" lvl="5" indent="-228594" algn="l">
              <a:lnSpc>
                <a:spcPct val="90000"/>
              </a:lnSpc>
              <a:spcBef>
                <a:spcPts val="500"/>
              </a:spcBef>
              <a:spcAft>
                <a:spcPts val="0"/>
              </a:spcAft>
              <a:buClr>
                <a:srgbClr val="888FA3"/>
              </a:buClr>
              <a:buSzPts val="1600"/>
              <a:buNone/>
              <a:defRPr sz="1600">
                <a:solidFill>
                  <a:srgbClr val="888FA3"/>
                </a:solidFill>
              </a:defRPr>
            </a:lvl6pPr>
            <a:lvl7pPr marL="3200320" lvl="6" indent="-228594" algn="l">
              <a:lnSpc>
                <a:spcPct val="90000"/>
              </a:lnSpc>
              <a:spcBef>
                <a:spcPts val="500"/>
              </a:spcBef>
              <a:spcAft>
                <a:spcPts val="0"/>
              </a:spcAft>
              <a:buClr>
                <a:srgbClr val="888FA3"/>
              </a:buClr>
              <a:buSzPts val="1600"/>
              <a:buNone/>
              <a:defRPr sz="1600">
                <a:solidFill>
                  <a:srgbClr val="888FA3"/>
                </a:solidFill>
              </a:defRPr>
            </a:lvl7pPr>
            <a:lvl8pPr marL="3657509" lvl="7" indent="-228594" algn="l">
              <a:lnSpc>
                <a:spcPct val="90000"/>
              </a:lnSpc>
              <a:spcBef>
                <a:spcPts val="500"/>
              </a:spcBef>
              <a:spcAft>
                <a:spcPts val="0"/>
              </a:spcAft>
              <a:buClr>
                <a:srgbClr val="888FA3"/>
              </a:buClr>
              <a:buSzPts val="1600"/>
              <a:buNone/>
              <a:defRPr sz="1600">
                <a:solidFill>
                  <a:srgbClr val="888FA3"/>
                </a:solidFill>
              </a:defRPr>
            </a:lvl8pPr>
            <a:lvl9pPr marL="4114697" lvl="8" indent="-228594"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6"/>
            <a:ext cx="6172200" cy="2259209"/>
          </a:xfrm>
          <a:prstGeom prst="rect">
            <a:avLst/>
          </a:prstGeom>
          <a:noFill/>
          <a:ln>
            <a:noFill/>
          </a:ln>
        </p:spPr>
      </p:sp>
      <p:sp>
        <p:nvSpPr>
          <p:cNvPr id="125" name="Google Shape;125;p61"/>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9" name="Google Shape;129;p61"/>
          <p:cNvSpPr>
            <a:spLocks noGrp="1"/>
          </p:cNvSpPr>
          <p:nvPr>
            <p:ph type="pic" idx="3"/>
          </p:nvPr>
        </p:nvSpPr>
        <p:spPr>
          <a:xfrm>
            <a:off x="5183189" y="3451510"/>
            <a:ext cx="2970212" cy="2259209"/>
          </a:xfrm>
          <a:prstGeom prst="rect">
            <a:avLst/>
          </a:prstGeom>
          <a:noFill/>
          <a:ln>
            <a:noFill/>
          </a:ln>
        </p:spPr>
      </p:sp>
      <p:sp>
        <p:nvSpPr>
          <p:cNvPr id="130" name="Google Shape;130;p61"/>
          <p:cNvSpPr>
            <a:spLocks noGrp="1"/>
          </p:cNvSpPr>
          <p:nvPr>
            <p:ph type="pic" idx="4"/>
          </p:nvPr>
        </p:nvSpPr>
        <p:spPr>
          <a:xfrm>
            <a:off x="8383589" y="3451509"/>
            <a:ext cx="2970212" cy="2259209"/>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1"/>
        <p:cNvGrpSpPr/>
        <p:nvPr/>
      </p:nvGrpSpPr>
      <p:grpSpPr>
        <a:xfrm>
          <a:off x="0" y="0"/>
          <a:ext cx="0" cy="0"/>
          <a:chOff x="0" y="0"/>
          <a:chExt cx="0" cy="0"/>
        </a:xfrm>
      </p:grpSpPr>
      <p:sp>
        <p:nvSpPr>
          <p:cNvPr id="132" name="Google Shape;132;g1c4cc886265_0_13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3" name="Google Shape;133;g1c4cc886265_0_13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189" lvl="0" indent="-349242" algn="l" rtl="0">
              <a:lnSpc>
                <a:spcPct val="90000"/>
              </a:lnSpc>
              <a:spcBef>
                <a:spcPts val="1100"/>
              </a:spcBef>
              <a:spcAft>
                <a:spcPts val="0"/>
              </a:spcAft>
              <a:buClr>
                <a:schemeClr val="dk1"/>
              </a:buClr>
              <a:buSzPts val="1900"/>
              <a:buChar char="•"/>
              <a:defRPr/>
            </a:lvl1pPr>
            <a:lvl2pPr marL="914377" lvl="1" indent="-349242" algn="l" rtl="0">
              <a:lnSpc>
                <a:spcPct val="90000"/>
              </a:lnSpc>
              <a:spcBef>
                <a:spcPts val="500"/>
              </a:spcBef>
              <a:spcAft>
                <a:spcPts val="0"/>
              </a:spcAft>
              <a:buClr>
                <a:srgbClr val="C22536"/>
              </a:buClr>
              <a:buSzPts val="1900"/>
              <a:buChar char="•"/>
              <a:defRPr/>
            </a:lvl2pPr>
            <a:lvl3pPr marL="1371566" lvl="2" indent="-349242" algn="l" rtl="0">
              <a:lnSpc>
                <a:spcPct val="90000"/>
              </a:lnSpc>
              <a:spcBef>
                <a:spcPts val="500"/>
              </a:spcBef>
              <a:spcAft>
                <a:spcPts val="0"/>
              </a:spcAft>
              <a:buClr>
                <a:schemeClr val="dk1"/>
              </a:buClr>
              <a:buSzPts val="1900"/>
              <a:buChar char="•"/>
              <a:defRPr/>
            </a:lvl3pPr>
            <a:lvl4pPr marL="1828754" lvl="3" indent="-349242" algn="l" rtl="0">
              <a:lnSpc>
                <a:spcPct val="90000"/>
              </a:lnSpc>
              <a:spcBef>
                <a:spcPts val="500"/>
              </a:spcBef>
              <a:spcAft>
                <a:spcPts val="0"/>
              </a:spcAft>
              <a:buClr>
                <a:srgbClr val="901A28"/>
              </a:buClr>
              <a:buSzPts val="1900"/>
              <a:buChar char="•"/>
              <a:defRPr/>
            </a:lvl4pPr>
            <a:lvl5pPr marL="2285943" lvl="4" indent="-349242" algn="l" rtl="0">
              <a:lnSpc>
                <a:spcPct val="90000"/>
              </a:lnSpc>
              <a:spcBef>
                <a:spcPts val="500"/>
              </a:spcBef>
              <a:spcAft>
                <a:spcPts val="0"/>
              </a:spcAft>
              <a:buClr>
                <a:srgbClr val="525252"/>
              </a:buClr>
              <a:buSzPts val="1900"/>
              <a:buChar char="•"/>
              <a:defRPr/>
            </a:lvl5pPr>
            <a:lvl6pPr marL="2743131" lvl="5" indent="-349242" algn="l" rtl="0">
              <a:lnSpc>
                <a:spcPct val="90000"/>
              </a:lnSpc>
              <a:spcBef>
                <a:spcPts val="500"/>
              </a:spcBef>
              <a:spcAft>
                <a:spcPts val="0"/>
              </a:spcAft>
              <a:buClr>
                <a:schemeClr val="dk1"/>
              </a:buClr>
              <a:buSzPts val="1900"/>
              <a:buChar char="•"/>
              <a:defRPr/>
            </a:lvl6pPr>
            <a:lvl7pPr marL="3200320" lvl="6" indent="-349242" algn="l" rtl="0">
              <a:lnSpc>
                <a:spcPct val="90000"/>
              </a:lnSpc>
              <a:spcBef>
                <a:spcPts val="500"/>
              </a:spcBef>
              <a:spcAft>
                <a:spcPts val="0"/>
              </a:spcAft>
              <a:buClr>
                <a:schemeClr val="dk1"/>
              </a:buClr>
              <a:buSzPts val="1900"/>
              <a:buChar char="•"/>
              <a:defRPr/>
            </a:lvl7pPr>
            <a:lvl8pPr marL="3657509" lvl="7" indent="-349242" algn="l" rtl="0">
              <a:lnSpc>
                <a:spcPct val="90000"/>
              </a:lnSpc>
              <a:spcBef>
                <a:spcPts val="500"/>
              </a:spcBef>
              <a:spcAft>
                <a:spcPts val="0"/>
              </a:spcAft>
              <a:buClr>
                <a:schemeClr val="dk1"/>
              </a:buClr>
              <a:buSzPts val="1900"/>
              <a:buChar char="•"/>
              <a:defRPr/>
            </a:lvl8pPr>
            <a:lvl9pPr marL="4114697" lvl="8" indent="-349242" algn="l" rtl="0">
              <a:lnSpc>
                <a:spcPct val="90000"/>
              </a:lnSpc>
              <a:spcBef>
                <a:spcPts val="500"/>
              </a:spcBef>
              <a:spcAft>
                <a:spcPts val="0"/>
              </a:spcAft>
              <a:buClr>
                <a:schemeClr val="dk1"/>
              </a:buClr>
              <a:buSzPts val="1900"/>
              <a:buChar char="•"/>
              <a:defRPr/>
            </a:lvl9pPr>
          </a:lstStyle>
          <a:p>
            <a:endParaRPr/>
          </a:p>
        </p:txBody>
      </p:sp>
      <p:sp>
        <p:nvSpPr>
          <p:cNvPr id="134" name="Google Shape;134;g1c4cc886265_0_13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5" name="Google Shape;135;g1c4cc886265_0_13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6" name="Google Shape;136;g1c4cc886265_0_133"/>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37" name="Google Shape;137;g1c4cc886265_0_133" descr="Virginia Department of Education"/>
          <p:cNvPicPr preferRelativeResize="0"/>
          <p:nvPr/>
        </p:nvPicPr>
        <p:blipFill rotWithShape="1">
          <a:blip r:embed="rId2">
            <a:alphaModFix/>
          </a:blip>
          <a:srcRect/>
          <a:stretch/>
        </p:blipFill>
        <p:spPr>
          <a:xfrm rot="16200000">
            <a:off x="-3027419" y="3223350"/>
            <a:ext cx="6664604" cy="381164"/>
          </a:xfrm>
          <a:prstGeom prst="rect">
            <a:avLst/>
          </a:prstGeom>
          <a:noFill/>
          <a:ln>
            <a:noFill/>
          </a:ln>
        </p:spPr>
      </p:pic>
      <p:pic>
        <p:nvPicPr>
          <p:cNvPr id="138" name="Google Shape;138;g1c4cc886265_0_133" descr="VDOE Logo&#10;"/>
          <p:cNvPicPr preferRelativeResize="0"/>
          <p:nvPr/>
        </p:nvPicPr>
        <p:blipFill rotWithShape="1">
          <a:blip r:embed="rId3">
            <a:alphaModFix/>
          </a:blip>
          <a:srcRect/>
          <a:stretch/>
        </p:blipFill>
        <p:spPr>
          <a:xfrm>
            <a:off x="9622342" y="6116946"/>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9"/>
        <p:cNvGrpSpPr/>
        <p:nvPr/>
      </p:nvGrpSpPr>
      <p:grpSpPr>
        <a:xfrm>
          <a:off x="0" y="0"/>
          <a:ext cx="0" cy="0"/>
          <a:chOff x="0" y="0"/>
          <a:chExt cx="0" cy="0"/>
        </a:xfrm>
      </p:grpSpPr>
      <p:sp>
        <p:nvSpPr>
          <p:cNvPr id="140" name="Google Shape;140;g1c4cc886265_0_408"/>
          <p:cNvSpPr txBox="1">
            <a:spLocks noGrp="1"/>
          </p:cNvSpPr>
          <p:nvPr>
            <p:ph type="body" idx="1"/>
          </p:nvPr>
        </p:nvSpPr>
        <p:spPr>
          <a:xfrm>
            <a:off x="1047934" y="1848567"/>
            <a:ext cx="10911300" cy="4555200"/>
          </a:xfrm>
          <a:prstGeom prst="rect">
            <a:avLst/>
          </a:prstGeom>
          <a:noFill/>
          <a:ln>
            <a:noFill/>
          </a:ln>
        </p:spPr>
        <p:txBody>
          <a:bodyPr spcFirstLastPara="1" wrap="square" lIns="121900" tIns="121900" rIns="121900" bIns="121900" anchor="t" anchorCtr="0">
            <a:noAutofit/>
          </a:bodyPr>
          <a:lstStyle>
            <a:lvl1pPr marL="457189" lvl="0" indent="-361942" algn="l" rtl="0">
              <a:lnSpc>
                <a:spcPct val="90000"/>
              </a:lnSpc>
              <a:spcBef>
                <a:spcPts val="0"/>
              </a:spcBef>
              <a:spcAft>
                <a:spcPts val="0"/>
              </a:spcAft>
              <a:buSzPts val="2100"/>
              <a:buChar char="●"/>
              <a:defRPr/>
            </a:lvl1pPr>
            <a:lvl2pPr marL="914377" lvl="1" indent="-361942" algn="l" rtl="0">
              <a:lnSpc>
                <a:spcPct val="90000"/>
              </a:lnSpc>
              <a:spcBef>
                <a:spcPts val="2100"/>
              </a:spcBef>
              <a:spcAft>
                <a:spcPts val="0"/>
              </a:spcAft>
              <a:buSzPts val="2100"/>
              <a:buChar char="○"/>
              <a:defRPr/>
            </a:lvl2pPr>
            <a:lvl3pPr marL="1371566" lvl="2" indent="-349242" algn="l" rtl="0">
              <a:lnSpc>
                <a:spcPct val="90000"/>
              </a:lnSpc>
              <a:spcBef>
                <a:spcPts val="2100"/>
              </a:spcBef>
              <a:spcAft>
                <a:spcPts val="0"/>
              </a:spcAft>
              <a:buSzPts val="1900"/>
              <a:buChar char="■"/>
              <a:defRPr/>
            </a:lvl3pPr>
            <a:lvl4pPr marL="1828754" lvl="3" indent="-349242" algn="l" rtl="0">
              <a:lnSpc>
                <a:spcPct val="90000"/>
              </a:lnSpc>
              <a:spcBef>
                <a:spcPts val="2100"/>
              </a:spcBef>
              <a:spcAft>
                <a:spcPts val="0"/>
              </a:spcAft>
              <a:buSzPts val="1900"/>
              <a:buChar char="●"/>
              <a:defRPr/>
            </a:lvl4pPr>
            <a:lvl5pPr marL="2285943" lvl="4" indent="-349242" algn="l" rtl="0">
              <a:lnSpc>
                <a:spcPct val="90000"/>
              </a:lnSpc>
              <a:spcBef>
                <a:spcPts val="2100"/>
              </a:spcBef>
              <a:spcAft>
                <a:spcPts val="0"/>
              </a:spcAft>
              <a:buSzPts val="1900"/>
              <a:buChar char="○"/>
              <a:defRPr/>
            </a:lvl5pPr>
            <a:lvl6pPr marL="2743131" lvl="5" indent="-349242" algn="l" rtl="0">
              <a:lnSpc>
                <a:spcPct val="90000"/>
              </a:lnSpc>
              <a:spcBef>
                <a:spcPts val="2100"/>
              </a:spcBef>
              <a:spcAft>
                <a:spcPts val="0"/>
              </a:spcAft>
              <a:buSzPts val="1900"/>
              <a:buChar char="■"/>
              <a:defRPr/>
            </a:lvl6pPr>
            <a:lvl7pPr marL="3200320" lvl="6" indent="-349242" algn="l" rtl="0">
              <a:lnSpc>
                <a:spcPct val="90000"/>
              </a:lnSpc>
              <a:spcBef>
                <a:spcPts val="2100"/>
              </a:spcBef>
              <a:spcAft>
                <a:spcPts val="0"/>
              </a:spcAft>
              <a:buSzPts val="1900"/>
              <a:buChar char="●"/>
              <a:defRPr/>
            </a:lvl7pPr>
            <a:lvl8pPr marL="3657509" lvl="7" indent="-349242" algn="l" rtl="0">
              <a:lnSpc>
                <a:spcPct val="90000"/>
              </a:lnSpc>
              <a:spcBef>
                <a:spcPts val="2100"/>
              </a:spcBef>
              <a:spcAft>
                <a:spcPts val="0"/>
              </a:spcAft>
              <a:buSzPts val="1900"/>
              <a:buChar char="○"/>
              <a:defRPr/>
            </a:lvl8pPr>
            <a:lvl9pPr marL="4114697" lvl="8" indent="-349242" algn="l" rtl="0">
              <a:lnSpc>
                <a:spcPct val="90000"/>
              </a:lnSpc>
              <a:spcBef>
                <a:spcPts val="2100"/>
              </a:spcBef>
              <a:spcAft>
                <a:spcPts val="2100"/>
              </a:spcAft>
              <a:buSzPts val="1900"/>
              <a:buChar char="■"/>
              <a:defRPr/>
            </a:lvl9pPr>
          </a:lstStyle>
          <a:p>
            <a:endParaRPr/>
          </a:p>
        </p:txBody>
      </p:sp>
      <p:sp>
        <p:nvSpPr>
          <p:cNvPr id="141" name="Google Shape;141;g1c4cc886265_0_408"/>
          <p:cNvSpPr txBox="1">
            <a:spLocks noGrp="1"/>
          </p:cNvSpPr>
          <p:nvPr>
            <p:ph type="sldNum" idx="12"/>
          </p:nvPr>
        </p:nvSpPr>
        <p:spPr>
          <a:xfrm>
            <a:off x="772311" y="6143190"/>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pic>
        <p:nvPicPr>
          <p:cNvPr id="142" name="Google Shape;142;g1c4cc886265_0_408"/>
          <p:cNvPicPr preferRelativeResize="0"/>
          <p:nvPr/>
        </p:nvPicPr>
        <p:blipFill rotWithShape="1">
          <a:blip r:embed="rId2">
            <a:alphaModFix/>
          </a:blip>
          <a:srcRect/>
          <a:stretch/>
        </p:blipFill>
        <p:spPr>
          <a:xfrm rot="16200000">
            <a:off x="-2805949" y="3239619"/>
            <a:ext cx="6319300" cy="372400"/>
          </a:xfrm>
          <a:prstGeom prst="rect">
            <a:avLst/>
          </a:prstGeom>
          <a:noFill/>
          <a:ln>
            <a:noFill/>
          </a:ln>
        </p:spPr>
      </p:pic>
      <p:sp>
        <p:nvSpPr>
          <p:cNvPr id="143" name="Google Shape;143;g1c4cc886265_0_408"/>
          <p:cNvSpPr txBox="1">
            <a:spLocks noGrp="1"/>
          </p:cNvSpPr>
          <p:nvPr>
            <p:ph type="title"/>
          </p:nvPr>
        </p:nvSpPr>
        <p:spPr>
          <a:xfrm>
            <a:off x="598334" y="5545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rtl="0">
              <a:lnSpc>
                <a:spcPct val="100000"/>
              </a:lnSpc>
              <a:spcBef>
                <a:spcPts val="0"/>
              </a:spcBef>
              <a:spcAft>
                <a:spcPts val="0"/>
              </a:spcAft>
              <a:buClr>
                <a:schemeClr val="dk1"/>
              </a:buClr>
              <a:buSzPts val="3700"/>
              <a:buNone/>
              <a:defRPr sz="3700">
                <a:solidFill>
                  <a:schemeClr val="dk1"/>
                </a:solidFill>
              </a:defRPr>
            </a:lvl2pPr>
            <a:lvl3pPr lvl="2" algn="l" rtl="0">
              <a:lnSpc>
                <a:spcPct val="100000"/>
              </a:lnSpc>
              <a:spcBef>
                <a:spcPts val="0"/>
              </a:spcBef>
              <a:spcAft>
                <a:spcPts val="0"/>
              </a:spcAft>
              <a:buClr>
                <a:schemeClr val="dk1"/>
              </a:buClr>
              <a:buSzPts val="3700"/>
              <a:buNone/>
              <a:defRPr sz="3700">
                <a:solidFill>
                  <a:schemeClr val="dk1"/>
                </a:solidFill>
              </a:defRPr>
            </a:lvl3pPr>
            <a:lvl4pPr lvl="3" algn="l" rtl="0">
              <a:lnSpc>
                <a:spcPct val="100000"/>
              </a:lnSpc>
              <a:spcBef>
                <a:spcPts val="0"/>
              </a:spcBef>
              <a:spcAft>
                <a:spcPts val="0"/>
              </a:spcAft>
              <a:buClr>
                <a:schemeClr val="dk1"/>
              </a:buClr>
              <a:buSzPts val="3700"/>
              <a:buNone/>
              <a:defRPr sz="3700">
                <a:solidFill>
                  <a:schemeClr val="dk1"/>
                </a:solidFill>
              </a:defRPr>
            </a:lvl4pPr>
            <a:lvl5pPr lvl="4" algn="l" rtl="0">
              <a:lnSpc>
                <a:spcPct val="100000"/>
              </a:lnSpc>
              <a:spcBef>
                <a:spcPts val="0"/>
              </a:spcBef>
              <a:spcAft>
                <a:spcPts val="0"/>
              </a:spcAft>
              <a:buClr>
                <a:schemeClr val="dk1"/>
              </a:buClr>
              <a:buSzPts val="3700"/>
              <a:buNone/>
              <a:defRPr sz="3700">
                <a:solidFill>
                  <a:schemeClr val="dk1"/>
                </a:solidFill>
              </a:defRPr>
            </a:lvl5pPr>
            <a:lvl6pPr lvl="5" algn="l" rtl="0">
              <a:lnSpc>
                <a:spcPct val="100000"/>
              </a:lnSpc>
              <a:spcBef>
                <a:spcPts val="0"/>
              </a:spcBef>
              <a:spcAft>
                <a:spcPts val="0"/>
              </a:spcAft>
              <a:buClr>
                <a:schemeClr val="dk1"/>
              </a:buClr>
              <a:buSzPts val="3700"/>
              <a:buNone/>
              <a:defRPr sz="3700">
                <a:solidFill>
                  <a:schemeClr val="dk1"/>
                </a:solidFill>
              </a:defRPr>
            </a:lvl6pPr>
            <a:lvl7pPr lvl="6" algn="l" rtl="0">
              <a:lnSpc>
                <a:spcPct val="100000"/>
              </a:lnSpc>
              <a:spcBef>
                <a:spcPts val="0"/>
              </a:spcBef>
              <a:spcAft>
                <a:spcPts val="0"/>
              </a:spcAft>
              <a:buClr>
                <a:schemeClr val="dk1"/>
              </a:buClr>
              <a:buSzPts val="3700"/>
              <a:buNone/>
              <a:defRPr sz="3700">
                <a:solidFill>
                  <a:schemeClr val="dk1"/>
                </a:solidFill>
              </a:defRPr>
            </a:lvl7pPr>
            <a:lvl8pPr lvl="7" algn="l" rtl="0">
              <a:lnSpc>
                <a:spcPct val="100000"/>
              </a:lnSpc>
              <a:spcBef>
                <a:spcPts val="0"/>
              </a:spcBef>
              <a:spcAft>
                <a:spcPts val="0"/>
              </a:spcAft>
              <a:buClr>
                <a:schemeClr val="dk1"/>
              </a:buClr>
              <a:buSzPts val="3700"/>
              <a:buNone/>
              <a:defRPr sz="3700">
                <a:solidFill>
                  <a:schemeClr val="dk1"/>
                </a:solidFill>
              </a:defRPr>
            </a:lvl8pPr>
            <a:lvl9pPr lvl="8" algn="l" rtl="0">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SzPts val="1800"/>
              <a:buNone/>
              <a:defRPr sz="2400"/>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14" name="Google Shape;14;p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16" name="Google Shape;16;p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7" name="Google Shape;17;p2" descr="VDOE Logo"/>
          <p:cNvSpPr/>
          <p:nvPr/>
        </p:nvSpPr>
        <p:spPr>
          <a:xfrm>
            <a:off x="2020701" y="919537"/>
            <a:ext cx="10894000" cy="5938400"/>
          </a:xfrm>
          <a:prstGeom prst="rect">
            <a:avLst/>
          </a:prstGeom>
          <a:blipFill rotWithShape="1">
            <a:blip r:embed="rId2">
              <a:alphaModFix amt="20000"/>
            </a:blip>
            <a:stretch>
              <a:fillRect/>
            </a:stretch>
          </a:blip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Georgia"/>
              <a:ea typeface="Georgia"/>
              <a:cs typeface="Georgia"/>
              <a:sym typeface="Georgia"/>
            </a:endParaRPr>
          </a:p>
        </p:txBody>
      </p:sp>
      <p:sp>
        <p:nvSpPr>
          <p:cNvPr id="18" name="Google Shape;18;p2"/>
          <p:cNvSpPr txBox="1"/>
          <p:nvPr/>
        </p:nvSpPr>
        <p:spPr>
          <a:xfrm>
            <a:off x="2178121" y="5751829"/>
            <a:ext cx="9514000" cy="687392"/>
          </a:xfrm>
          <a:prstGeom prst="rect">
            <a:avLst/>
          </a:prstGeom>
          <a:noFill/>
          <a:ln>
            <a:noFill/>
          </a:ln>
        </p:spPr>
        <p:txBody>
          <a:bodyPr spcFirstLastPara="1" wrap="square" lIns="91433" tIns="45700" rIns="91433" bIns="45700"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 sz="3867" b="1" i="0" u="none" strike="noStrike" cap="none">
                <a:solidFill>
                  <a:schemeClr val="dk1"/>
                </a:solidFill>
                <a:latin typeface="Trebuchet MS"/>
                <a:ea typeface="Trebuchet MS"/>
                <a:cs typeface="Trebuchet MS"/>
                <a:sym typeface="Trebuchet MS"/>
              </a:rPr>
              <a:t>VIRGINIA DEPARTMENT OF EDUCATION</a:t>
            </a:r>
            <a:endParaRPr sz="14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23" name="Google Shape;23;p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4" name="Google Shape;24;p3"/>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800"/>
              <a:buNone/>
              <a:defRPr sz="2400">
                <a:solidFill>
                  <a:schemeClr val="accent3"/>
                </a:solidFill>
              </a:defRPr>
            </a:lvl1pPr>
            <a:lvl2pPr marL="1219170" lvl="1" indent="-304792" algn="l">
              <a:lnSpc>
                <a:spcPct val="90000"/>
              </a:lnSpc>
              <a:spcBef>
                <a:spcPts val="533"/>
              </a:spcBef>
              <a:spcAft>
                <a:spcPts val="0"/>
              </a:spcAft>
              <a:buSzPts val="1500"/>
              <a:buNone/>
              <a:defRPr sz="2000">
                <a:solidFill>
                  <a:srgbClr val="888FA3"/>
                </a:solidFill>
              </a:defRPr>
            </a:lvl2pPr>
            <a:lvl3pPr marL="1828754" lvl="2" indent="-304792" algn="l">
              <a:lnSpc>
                <a:spcPct val="90000"/>
              </a:lnSpc>
              <a:spcBef>
                <a:spcPts val="533"/>
              </a:spcBef>
              <a:spcAft>
                <a:spcPts val="0"/>
              </a:spcAft>
              <a:buSzPts val="900"/>
              <a:buNone/>
              <a:defRPr sz="1867">
                <a:solidFill>
                  <a:srgbClr val="888FA3"/>
                </a:solidFill>
              </a:defRPr>
            </a:lvl3pPr>
            <a:lvl4pPr marL="2438339" lvl="3" indent="-304792" algn="l">
              <a:lnSpc>
                <a:spcPct val="90000"/>
              </a:lnSpc>
              <a:spcBef>
                <a:spcPts val="533"/>
              </a:spcBef>
              <a:spcAft>
                <a:spcPts val="0"/>
              </a:spcAft>
              <a:buSzPts val="1200"/>
              <a:buNone/>
              <a:defRPr sz="1600">
                <a:solidFill>
                  <a:srgbClr val="888FA3"/>
                </a:solidFill>
              </a:defRPr>
            </a:lvl4pPr>
            <a:lvl5pPr marL="3047924" lvl="4" indent="-304792" algn="l">
              <a:lnSpc>
                <a:spcPct val="90000"/>
              </a:lnSpc>
              <a:spcBef>
                <a:spcPts val="533"/>
              </a:spcBef>
              <a:spcAft>
                <a:spcPts val="0"/>
              </a:spcAft>
              <a:buSzPts val="1200"/>
              <a:buNone/>
              <a:defRPr sz="1600">
                <a:solidFill>
                  <a:srgbClr val="888FA3"/>
                </a:solidFill>
              </a:defRPr>
            </a:lvl5pPr>
            <a:lvl6pPr marL="3657509" lvl="5" indent="-304792" algn="l">
              <a:lnSpc>
                <a:spcPct val="90000"/>
              </a:lnSpc>
              <a:spcBef>
                <a:spcPts val="533"/>
              </a:spcBef>
              <a:spcAft>
                <a:spcPts val="0"/>
              </a:spcAft>
              <a:buClr>
                <a:srgbClr val="888FA3"/>
              </a:buClr>
              <a:buSzPts val="1200"/>
              <a:buNone/>
              <a:defRPr sz="1600">
                <a:solidFill>
                  <a:srgbClr val="888FA3"/>
                </a:solidFill>
              </a:defRPr>
            </a:lvl6pPr>
            <a:lvl7pPr marL="4267093" lvl="6" indent="-304792" algn="l">
              <a:lnSpc>
                <a:spcPct val="90000"/>
              </a:lnSpc>
              <a:spcBef>
                <a:spcPts val="533"/>
              </a:spcBef>
              <a:spcAft>
                <a:spcPts val="0"/>
              </a:spcAft>
              <a:buClr>
                <a:srgbClr val="888FA3"/>
              </a:buClr>
              <a:buSzPts val="1200"/>
              <a:buNone/>
              <a:defRPr sz="1600">
                <a:solidFill>
                  <a:srgbClr val="888FA3"/>
                </a:solidFill>
              </a:defRPr>
            </a:lvl7pPr>
            <a:lvl8pPr marL="4876678" lvl="7" indent="-304792" algn="l">
              <a:lnSpc>
                <a:spcPct val="90000"/>
              </a:lnSpc>
              <a:spcBef>
                <a:spcPts val="533"/>
              </a:spcBef>
              <a:spcAft>
                <a:spcPts val="0"/>
              </a:spcAft>
              <a:buClr>
                <a:srgbClr val="888FA3"/>
              </a:buClr>
              <a:buSzPts val="1200"/>
              <a:buNone/>
              <a:defRPr sz="1600">
                <a:solidFill>
                  <a:srgbClr val="888FA3"/>
                </a:solidFill>
              </a:defRPr>
            </a:lvl8pPr>
            <a:lvl9pPr marL="5486263" lvl="8" indent="-304792"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28" name="Google Shape;28;p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30" name="Google Shape;30;p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 name="Google Shape;34;p5"/>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5" name="Google Shape;35;p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37" name="Google Shape;37;p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
          <p:cNvSpPr>
            <a:spLocks noGrp="1"/>
          </p:cNvSpPr>
          <p:nvPr>
            <p:ph type="pic" idx="2"/>
          </p:nvPr>
        </p:nvSpPr>
        <p:spPr>
          <a:xfrm>
            <a:off x="5183188" y="987425"/>
            <a:ext cx="6172400" cy="4873600"/>
          </a:xfrm>
          <a:prstGeom prst="rect">
            <a:avLst/>
          </a:prstGeom>
          <a:noFill/>
          <a:ln>
            <a:noFill/>
          </a:ln>
        </p:spPr>
      </p:sp>
      <p:sp>
        <p:nvSpPr>
          <p:cNvPr id="41" name="Google Shape;41;p6"/>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6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2" name="Google Shape;42;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44" name="Google Shape;44;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SzPts val="2400"/>
              <a:buChar char="•"/>
              <a:defRPr sz="3200"/>
            </a:lvl1pPr>
            <a:lvl2pPr marL="1219170" lvl="1" indent="-482588" algn="l">
              <a:lnSpc>
                <a:spcPct val="90000"/>
              </a:lnSpc>
              <a:spcBef>
                <a:spcPts val="533"/>
              </a:spcBef>
              <a:spcAft>
                <a:spcPts val="0"/>
              </a:spcAft>
              <a:buSzPts val="2100"/>
              <a:buChar char="-"/>
              <a:defRPr sz="2800"/>
            </a:lvl2pPr>
            <a:lvl3pPr marL="1828754" lvl="2" indent="-406390" algn="l">
              <a:lnSpc>
                <a:spcPct val="90000"/>
              </a:lnSpc>
              <a:spcBef>
                <a:spcPts val="533"/>
              </a:spcBef>
              <a:spcAft>
                <a:spcPts val="0"/>
              </a:spcAft>
              <a:buSzPts val="1200"/>
              <a:buChar char="o"/>
              <a:defRPr sz="2400"/>
            </a:lvl3pPr>
            <a:lvl4pPr marL="2438339" lvl="3" indent="-431789" algn="l">
              <a:lnSpc>
                <a:spcPct val="90000"/>
              </a:lnSpc>
              <a:spcBef>
                <a:spcPts val="533"/>
              </a:spcBef>
              <a:spcAft>
                <a:spcPts val="0"/>
              </a:spcAft>
              <a:buSzPts val="1500"/>
              <a:buChar char="•"/>
              <a:defRPr sz="2000"/>
            </a:lvl4pPr>
            <a:lvl5pPr marL="3047924" lvl="4" indent="-431789" algn="l">
              <a:lnSpc>
                <a:spcPct val="90000"/>
              </a:lnSpc>
              <a:spcBef>
                <a:spcPts val="533"/>
              </a:spcBef>
              <a:spcAft>
                <a:spcPts val="0"/>
              </a:spcAft>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48" name="Google Shape;48;p7"/>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6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9" name="Google Shape;49;p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51" name="Google Shape;51;p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23" name="Google Shape;23;p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4" name="Google Shape;24;p3"/>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800"/>
              <a:buNone/>
              <a:defRPr sz="2400">
                <a:solidFill>
                  <a:schemeClr val="accent3"/>
                </a:solidFill>
              </a:defRPr>
            </a:lvl1pPr>
            <a:lvl2pPr marL="1219140" lvl="1" indent="-304784" algn="l">
              <a:lnSpc>
                <a:spcPct val="90000"/>
              </a:lnSpc>
              <a:spcBef>
                <a:spcPts val="533"/>
              </a:spcBef>
              <a:spcAft>
                <a:spcPts val="0"/>
              </a:spcAft>
              <a:buSzPts val="1500"/>
              <a:buNone/>
              <a:defRPr sz="2000">
                <a:solidFill>
                  <a:srgbClr val="888FA3"/>
                </a:solidFill>
              </a:defRPr>
            </a:lvl2pPr>
            <a:lvl3pPr marL="1828709" lvl="2" indent="-304784" algn="l">
              <a:lnSpc>
                <a:spcPct val="90000"/>
              </a:lnSpc>
              <a:spcBef>
                <a:spcPts val="533"/>
              </a:spcBef>
              <a:spcAft>
                <a:spcPts val="0"/>
              </a:spcAft>
              <a:buSzPts val="900"/>
              <a:buNone/>
              <a:defRPr sz="1867">
                <a:solidFill>
                  <a:srgbClr val="888FA3"/>
                </a:solidFill>
              </a:defRPr>
            </a:lvl3pPr>
            <a:lvl4pPr marL="2438278" lvl="3" indent="-304784" algn="l">
              <a:lnSpc>
                <a:spcPct val="90000"/>
              </a:lnSpc>
              <a:spcBef>
                <a:spcPts val="533"/>
              </a:spcBef>
              <a:spcAft>
                <a:spcPts val="0"/>
              </a:spcAft>
              <a:buSzPts val="1200"/>
              <a:buNone/>
              <a:defRPr sz="1600">
                <a:solidFill>
                  <a:srgbClr val="888FA3"/>
                </a:solidFill>
              </a:defRPr>
            </a:lvl4pPr>
            <a:lvl5pPr marL="3047848" lvl="4" indent="-304784" algn="l">
              <a:lnSpc>
                <a:spcPct val="90000"/>
              </a:lnSpc>
              <a:spcBef>
                <a:spcPts val="533"/>
              </a:spcBef>
              <a:spcAft>
                <a:spcPts val="0"/>
              </a:spcAft>
              <a:buSzPts val="1200"/>
              <a:buNone/>
              <a:defRPr sz="1600">
                <a:solidFill>
                  <a:srgbClr val="888FA3"/>
                </a:solidFill>
              </a:defRPr>
            </a:lvl5pPr>
            <a:lvl6pPr marL="3657418" lvl="5" indent="-304784" algn="l">
              <a:lnSpc>
                <a:spcPct val="90000"/>
              </a:lnSpc>
              <a:spcBef>
                <a:spcPts val="533"/>
              </a:spcBef>
              <a:spcAft>
                <a:spcPts val="0"/>
              </a:spcAft>
              <a:buClr>
                <a:srgbClr val="888FA3"/>
              </a:buClr>
              <a:buSzPts val="1200"/>
              <a:buNone/>
              <a:defRPr sz="1600">
                <a:solidFill>
                  <a:srgbClr val="888FA3"/>
                </a:solidFill>
              </a:defRPr>
            </a:lvl6pPr>
            <a:lvl7pPr marL="4266987" lvl="6" indent="-304784" algn="l">
              <a:lnSpc>
                <a:spcPct val="90000"/>
              </a:lnSpc>
              <a:spcBef>
                <a:spcPts val="533"/>
              </a:spcBef>
              <a:spcAft>
                <a:spcPts val="0"/>
              </a:spcAft>
              <a:buClr>
                <a:srgbClr val="888FA3"/>
              </a:buClr>
              <a:buSzPts val="1200"/>
              <a:buNone/>
              <a:defRPr sz="1600">
                <a:solidFill>
                  <a:srgbClr val="888FA3"/>
                </a:solidFill>
              </a:defRPr>
            </a:lvl7pPr>
            <a:lvl8pPr marL="4876557" lvl="7" indent="-304784" algn="l">
              <a:lnSpc>
                <a:spcPct val="90000"/>
              </a:lnSpc>
              <a:spcBef>
                <a:spcPts val="533"/>
              </a:spcBef>
              <a:spcAft>
                <a:spcPts val="0"/>
              </a:spcAft>
              <a:buClr>
                <a:srgbClr val="888FA3"/>
              </a:buClr>
              <a:buSzPts val="1200"/>
              <a:buNone/>
              <a:defRPr sz="1600">
                <a:solidFill>
                  <a:srgbClr val="888FA3"/>
                </a:solidFill>
              </a:defRPr>
            </a:lvl8pPr>
            <a:lvl9pPr marL="5486126" lvl="8" indent="-304784"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28" name="Google Shape;28;p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30" name="Google Shape;30;p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34" name="Google Shape;34;p5"/>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35" name="Google Shape;35;p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37" name="Google Shape;37;p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
          <p:cNvSpPr>
            <a:spLocks noGrp="1"/>
          </p:cNvSpPr>
          <p:nvPr>
            <p:ph type="pic" idx="2"/>
          </p:nvPr>
        </p:nvSpPr>
        <p:spPr>
          <a:xfrm>
            <a:off x="5183188" y="987425"/>
            <a:ext cx="6172400" cy="4873600"/>
          </a:xfrm>
          <a:prstGeom prst="rect">
            <a:avLst/>
          </a:prstGeom>
          <a:noFill/>
          <a:ln>
            <a:noFill/>
          </a:ln>
        </p:spPr>
      </p:sp>
      <p:sp>
        <p:nvSpPr>
          <p:cNvPr id="41" name="Google Shape;41;p6"/>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200"/>
              <a:buNone/>
              <a:defRPr sz="1600"/>
            </a:lvl1pPr>
            <a:lvl2pPr marL="1219140" lvl="1" indent="-304784" algn="l">
              <a:lnSpc>
                <a:spcPct val="90000"/>
              </a:lnSpc>
              <a:spcBef>
                <a:spcPts val="533"/>
              </a:spcBef>
              <a:spcAft>
                <a:spcPts val="0"/>
              </a:spcAft>
              <a:buSzPts val="1100"/>
              <a:buNone/>
              <a:defRPr sz="1467"/>
            </a:lvl2pPr>
            <a:lvl3pPr marL="1828709" lvl="2" indent="-304784" algn="l">
              <a:lnSpc>
                <a:spcPct val="90000"/>
              </a:lnSpc>
              <a:spcBef>
                <a:spcPts val="533"/>
              </a:spcBef>
              <a:spcAft>
                <a:spcPts val="0"/>
              </a:spcAft>
              <a:buSzPts val="600"/>
              <a:buNone/>
              <a:defRPr sz="1200"/>
            </a:lvl3pPr>
            <a:lvl4pPr marL="2438278" lvl="3" indent="-304784" algn="l">
              <a:lnSpc>
                <a:spcPct val="90000"/>
              </a:lnSpc>
              <a:spcBef>
                <a:spcPts val="533"/>
              </a:spcBef>
              <a:spcAft>
                <a:spcPts val="0"/>
              </a:spcAft>
              <a:buSzPts val="800"/>
              <a:buNone/>
              <a:defRPr sz="1067"/>
            </a:lvl4pPr>
            <a:lvl5pPr marL="3047848" lvl="4" indent="-304784" algn="l">
              <a:lnSpc>
                <a:spcPct val="90000"/>
              </a:lnSpc>
              <a:spcBef>
                <a:spcPts val="533"/>
              </a:spcBef>
              <a:spcAft>
                <a:spcPts val="0"/>
              </a:spcAft>
              <a:buSzPts val="800"/>
              <a:buNone/>
              <a:defRPr sz="1067"/>
            </a:lvl5pPr>
            <a:lvl6pPr marL="3657418" lvl="5" indent="-304784" algn="l">
              <a:lnSpc>
                <a:spcPct val="90000"/>
              </a:lnSpc>
              <a:spcBef>
                <a:spcPts val="533"/>
              </a:spcBef>
              <a:spcAft>
                <a:spcPts val="0"/>
              </a:spcAft>
              <a:buClr>
                <a:schemeClr val="dk1"/>
              </a:buClr>
              <a:buSzPts val="800"/>
              <a:buNone/>
              <a:defRPr sz="1067"/>
            </a:lvl6pPr>
            <a:lvl7pPr marL="4266987" lvl="6" indent="-304784" algn="l">
              <a:lnSpc>
                <a:spcPct val="90000"/>
              </a:lnSpc>
              <a:spcBef>
                <a:spcPts val="533"/>
              </a:spcBef>
              <a:spcAft>
                <a:spcPts val="0"/>
              </a:spcAft>
              <a:buClr>
                <a:schemeClr val="dk1"/>
              </a:buClr>
              <a:buSzPts val="800"/>
              <a:buNone/>
              <a:defRPr sz="1067"/>
            </a:lvl7pPr>
            <a:lvl8pPr marL="4876557" lvl="7" indent="-304784" algn="l">
              <a:lnSpc>
                <a:spcPct val="90000"/>
              </a:lnSpc>
              <a:spcBef>
                <a:spcPts val="533"/>
              </a:spcBef>
              <a:spcAft>
                <a:spcPts val="0"/>
              </a:spcAft>
              <a:buClr>
                <a:schemeClr val="dk1"/>
              </a:buClr>
              <a:buSzPts val="800"/>
              <a:buNone/>
              <a:defRPr sz="1067"/>
            </a:lvl8pPr>
            <a:lvl9pPr marL="5486126" lvl="8" indent="-304784" algn="l">
              <a:lnSpc>
                <a:spcPct val="90000"/>
              </a:lnSpc>
              <a:spcBef>
                <a:spcPts val="533"/>
              </a:spcBef>
              <a:spcAft>
                <a:spcPts val="0"/>
              </a:spcAft>
              <a:buClr>
                <a:schemeClr val="dk1"/>
              </a:buClr>
              <a:buSzPts val="800"/>
              <a:buNone/>
              <a:defRPr sz="1067"/>
            </a:lvl9pPr>
          </a:lstStyle>
          <a:p>
            <a:endParaRPr/>
          </a:p>
        </p:txBody>
      </p:sp>
      <p:sp>
        <p:nvSpPr>
          <p:cNvPr id="42" name="Google Shape;42;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44" name="Google Shape;44;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70" lvl="0" indent="-507974" algn="l">
              <a:lnSpc>
                <a:spcPct val="90000"/>
              </a:lnSpc>
              <a:spcBef>
                <a:spcPts val="1067"/>
              </a:spcBef>
              <a:spcAft>
                <a:spcPts val="0"/>
              </a:spcAft>
              <a:buSzPts val="2400"/>
              <a:buChar char="•"/>
              <a:defRPr sz="3200"/>
            </a:lvl1pPr>
            <a:lvl2pPr marL="1219140" lvl="1" indent="-482576" algn="l">
              <a:lnSpc>
                <a:spcPct val="90000"/>
              </a:lnSpc>
              <a:spcBef>
                <a:spcPts val="533"/>
              </a:spcBef>
              <a:spcAft>
                <a:spcPts val="0"/>
              </a:spcAft>
              <a:buSzPts val="2100"/>
              <a:buChar char="-"/>
              <a:defRPr sz="2800"/>
            </a:lvl2pPr>
            <a:lvl3pPr marL="1828709" lvl="2" indent="-406381" algn="l">
              <a:lnSpc>
                <a:spcPct val="90000"/>
              </a:lnSpc>
              <a:spcBef>
                <a:spcPts val="533"/>
              </a:spcBef>
              <a:spcAft>
                <a:spcPts val="0"/>
              </a:spcAft>
              <a:buSzPts val="1200"/>
              <a:buChar char="o"/>
              <a:defRPr sz="2400"/>
            </a:lvl3pPr>
            <a:lvl4pPr marL="2438278" lvl="3" indent="-431779" algn="l">
              <a:lnSpc>
                <a:spcPct val="90000"/>
              </a:lnSpc>
              <a:spcBef>
                <a:spcPts val="533"/>
              </a:spcBef>
              <a:spcAft>
                <a:spcPts val="0"/>
              </a:spcAft>
              <a:buSzPts val="1500"/>
              <a:buChar char="•"/>
              <a:defRPr sz="2000"/>
            </a:lvl4pPr>
            <a:lvl5pPr marL="3047848" lvl="4" indent="-431779" algn="l">
              <a:lnSpc>
                <a:spcPct val="90000"/>
              </a:lnSpc>
              <a:spcBef>
                <a:spcPts val="533"/>
              </a:spcBef>
              <a:spcAft>
                <a:spcPts val="0"/>
              </a:spcAft>
              <a:buSzPts val="1500"/>
              <a:buChar char="-"/>
              <a:defRPr sz="2000"/>
            </a:lvl5pPr>
            <a:lvl6pPr marL="3657418" lvl="5" indent="-431779" algn="l">
              <a:lnSpc>
                <a:spcPct val="90000"/>
              </a:lnSpc>
              <a:spcBef>
                <a:spcPts val="533"/>
              </a:spcBef>
              <a:spcAft>
                <a:spcPts val="0"/>
              </a:spcAft>
              <a:buClr>
                <a:schemeClr val="dk1"/>
              </a:buClr>
              <a:buSzPts val="1500"/>
              <a:buChar char="•"/>
              <a:defRPr sz="2000"/>
            </a:lvl6pPr>
            <a:lvl7pPr marL="4266987" lvl="6" indent="-431779" algn="l">
              <a:lnSpc>
                <a:spcPct val="90000"/>
              </a:lnSpc>
              <a:spcBef>
                <a:spcPts val="533"/>
              </a:spcBef>
              <a:spcAft>
                <a:spcPts val="0"/>
              </a:spcAft>
              <a:buClr>
                <a:schemeClr val="dk1"/>
              </a:buClr>
              <a:buSzPts val="1500"/>
              <a:buChar char="•"/>
              <a:defRPr sz="2000"/>
            </a:lvl7pPr>
            <a:lvl8pPr marL="4876557" lvl="7" indent="-431779" algn="l">
              <a:lnSpc>
                <a:spcPct val="90000"/>
              </a:lnSpc>
              <a:spcBef>
                <a:spcPts val="533"/>
              </a:spcBef>
              <a:spcAft>
                <a:spcPts val="0"/>
              </a:spcAft>
              <a:buClr>
                <a:schemeClr val="dk1"/>
              </a:buClr>
              <a:buSzPts val="1500"/>
              <a:buChar char="•"/>
              <a:defRPr sz="2000"/>
            </a:lvl8pPr>
            <a:lvl9pPr marL="5486126" lvl="8" indent="-431779" algn="l">
              <a:lnSpc>
                <a:spcPct val="90000"/>
              </a:lnSpc>
              <a:spcBef>
                <a:spcPts val="533"/>
              </a:spcBef>
              <a:spcAft>
                <a:spcPts val="0"/>
              </a:spcAft>
              <a:buClr>
                <a:schemeClr val="dk1"/>
              </a:buClr>
              <a:buSzPts val="1500"/>
              <a:buChar char="•"/>
              <a:defRPr sz="2000"/>
            </a:lvl9pPr>
          </a:lstStyle>
          <a:p>
            <a:endParaRPr/>
          </a:p>
        </p:txBody>
      </p:sp>
      <p:sp>
        <p:nvSpPr>
          <p:cNvPr id="48" name="Google Shape;48;p7"/>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200"/>
              <a:buNone/>
              <a:defRPr sz="1600"/>
            </a:lvl1pPr>
            <a:lvl2pPr marL="1219140" lvl="1" indent="-304784" algn="l">
              <a:lnSpc>
                <a:spcPct val="90000"/>
              </a:lnSpc>
              <a:spcBef>
                <a:spcPts val="533"/>
              </a:spcBef>
              <a:spcAft>
                <a:spcPts val="0"/>
              </a:spcAft>
              <a:buSzPts val="1100"/>
              <a:buNone/>
              <a:defRPr sz="1467"/>
            </a:lvl2pPr>
            <a:lvl3pPr marL="1828709" lvl="2" indent="-304784" algn="l">
              <a:lnSpc>
                <a:spcPct val="90000"/>
              </a:lnSpc>
              <a:spcBef>
                <a:spcPts val="533"/>
              </a:spcBef>
              <a:spcAft>
                <a:spcPts val="0"/>
              </a:spcAft>
              <a:buSzPts val="600"/>
              <a:buNone/>
              <a:defRPr sz="1200"/>
            </a:lvl3pPr>
            <a:lvl4pPr marL="2438278" lvl="3" indent="-304784" algn="l">
              <a:lnSpc>
                <a:spcPct val="90000"/>
              </a:lnSpc>
              <a:spcBef>
                <a:spcPts val="533"/>
              </a:spcBef>
              <a:spcAft>
                <a:spcPts val="0"/>
              </a:spcAft>
              <a:buSzPts val="800"/>
              <a:buNone/>
              <a:defRPr sz="1067"/>
            </a:lvl4pPr>
            <a:lvl5pPr marL="3047848" lvl="4" indent="-304784" algn="l">
              <a:lnSpc>
                <a:spcPct val="90000"/>
              </a:lnSpc>
              <a:spcBef>
                <a:spcPts val="533"/>
              </a:spcBef>
              <a:spcAft>
                <a:spcPts val="0"/>
              </a:spcAft>
              <a:buSzPts val="800"/>
              <a:buNone/>
              <a:defRPr sz="1067"/>
            </a:lvl5pPr>
            <a:lvl6pPr marL="3657418" lvl="5" indent="-304784" algn="l">
              <a:lnSpc>
                <a:spcPct val="90000"/>
              </a:lnSpc>
              <a:spcBef>
                <a:spcPts val="533"/>
              </a:spcBef>
              <a:spcAft>
                <a:spcPts val="0"/>
              </a:spcAft>
              <a:buClr>
                <a:schemeClr val="dk1"/>
              </a:buClr>
              <a:buSzPts val="800"/>
              <a:buNone/>
              <a:defRPr sz="1067"/>
            </a:lvl6pPr>
            <a:lvl7pPr marL="4266987" lvl="6" indent="-304784" algn="l">
              <a:lnSpc>
                <a:spcPct val="90000"/>
              </a:lnSpc>
              <a:spcBef>
                <a:spcPts val="533"/>
              </a:spcBef>
              <a:spcAft>
                <a:spcPts val="0"/>
              </a:spcAft>
              <a:buClr>
                <a:schemeClr val="dk1"/>
              </a:buClr>
              <a:buSzPts val="800"/>
              <a:buNone/>
              <a:defRPr sz="1067"/>
            </a:lvl7pPr>
            <a:lvl8pPr marL="4876557" lvl="7" indent="-304784" algn="l">
              <a:lnSpc>
                <a:spcPct val="90000"/>
              </a:lnSpc>
              <a:spcBef>
                <a:spcPts val="533"/>
              </a:spcBef>
              <a:spcAft>
                <a:spcPts val="0"/>
              </a:spcAft>
              <a:buClr>
                <a:schemeClr val="dk1"/>
              </a:buClr>
              <a:buSzPts val="800"/>
              <a:buNone/>
              <a:defRPr sz="1067"/>
            </a:lvl8pPr>
            <a:lvl9pPr marL="5486126" lvl="8" indent="-304784" algn="l">
              <a:lnSpc>
                <a:spcPct val="90000"/>
              </a:lnSpc>
              <a:spcBef>
                <a:spcPts val="533"/>
              </a:spcBef>
              <a:spcAft>
                <a:spcPts val="0"/>
              </a:spcAft>
              <a:buClr>
                <a:schemeClr val="dk1"/>
              </a:buClr>
              <a:buSzPts val="800"/>
              <a:buNone/>
              <a:defRPr sz="1067"/>
            </a:lvl9pPr>
          </a:lstStyle>
          <a:p>
            <a:endParaRPr/>
          </a:p>
        </p:txBody>
      </p:sp>
      <p:sp>
        <p:nvSpPr>
          <p:cNvPr id="49" name="Google Shape;49;p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51" name="Google Shape;51;p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2"/>
        <p:cNvGrpSpPr/>
        <p:nvPr/>
      </p:nvGrpSpPr>
      <p:grpSpPr>
        <a:xfrm>
          <a:off x="0" y="0"/>
          <a:ext cx="0" cy="0"/>
          <a:chOff x="0" y="0"/>
          <a:chExt cx="0" cy="0"/>
        </a:xfrm>
      </p:grpSpPr>
      <p:sp>
        <p:nvSpPr>
          <p:cNvPr id="53" name="Google Shape;53;p8"/>
          <p:cNvSpPr txBox="1">
            <a:spLocks noGrp="1"/>
          </p:cNvSpPr>
          <p:nvPr>
            <p:ph type="ctrTitle"/>
          </p:nvPr>
        </p:nvSpPr>
        <p:spPr>
          <a:xfrm>
            <a:off x="838201" y="1130909"/>
            <a:ext cx="105156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SzPts val="1800"/>
              <a:buNone/>
              <a:defRPr sz="2400"/>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5" name="Google Shape;55;p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57" name="Google Shape;57;p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ctrTitle"/>
          </p:nvPr>
        </p:nvSpPr>
        <p:spPr>
          <a:xfrm>
            <a:off x="838200" y="1130909"/>
            <a:ext cx="5254800" cy="238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9"/>
          <p:cNvSpPr txBox="1">
            <a:spLocks noGrp="1"/>
          </p:cNvSpPr>
          <p:nvPr>
            <p:ph type="subTitle" idx="1"/>
          </p:nvPr>
        </p:nvSpPr>
        <p:spPr>
          <a:xfrm>
            <a:off x="838200" y="3636221"/>
            <a:ext cx="52548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SzPts val="1800"/>
              <a:buNone/>
              <a:defRPr sz="2400">
                <a:solidFill>
                  <a:schemeClr val="lt1"/>
                </a:solidFill>
              </a:defRPr>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lt1"/>
              </a:buClr>
              <a:buSzPts val="1200"/>
              <a:buNone/>
              <a:defRPr sz="1600"/>
            </a:lvl6pPr>
            <a:lvl7pPr lvl="6" algn="ctr">
              <a:lnSpc>
                <a:spcPct val="90000"/>
              </a:lnSpc>
              <a:spcBef>
                <a:spcPts val="533"/>
              </a:spcBef>
              <a:spcAft>
                <a:spcPts val="0"/>
              </a:spcAft>
              <a:buClr>
                <a:schemeClr val="lt1"/>
              </a:buClr>
              <a:buSzPts val="1200"/>
              <a:buNone/>
              <a:defRPr sz="1600"/>
            </a:lvl7pPr>
            <a:lvl8pPr lvl="7" algn="ctr">
              <a:lnSpc>
                <a:spcPct val="90000"/>
              </a:lnSpc>
              <a:spcBef>
                <a:spcPts val="533"/>
              </a:spcBef>
              <a:spcAft>
                <a:spcPts val="0"/>
              </a:spcAft>
              <a:buClr>
                <a:schemeClr val="lt1"/>
              </a:buClr>
              <a:buSzPts val="1200"/>
              <a:buNone/>
              <a:defRPr sz="1600"/>
            </a:lvl8pPr>
            <a:lvl9pPr lvl="8" algn="ctr">
              <a:lnSpc>
                <a:spcPct val="90000"/>
              </a:lnSpc>
              <a:spcBef>
                <a:spcPts val="533"/>
              </a:spcBef>
              <a:spcAft>
                <a:spcPts val="0"/>
              </a:spcAft>
              <a:buClr>
                <a:schemeClr val="lt1"/>
              </a:buClr>
              <a:buSzPts val="1200"/>
              <a:buNone/>
              <a:defRPr sz="1600"/>
            </a:lvl9pPr>
          </a:lstStyle>
          <a:p>
            <a:endParaRPr/>
          </a:p>
        </p:txBody>
      </p:sp>
      <p:sp>
        <p:nvSpPr>
          <p:cNvPr id="61" name="Google Shape;61;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63" name="Google Shape;63;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4" name="Google Shape;64;p9" descr="VDOE Logo"/>
          <p:cNvSpPr/>
          <p:nvPr/>
        </p:nvSpPr>
        <p:spPr>
          <a:xfrm>
            <a:off x="2020701" y="919537"/>
            <a:ext cx="10894000" cy="5938400"/>
          </a:xfrm>
          <a:prstGeom prst="rect">
            <a:avLst/>
          </a:prstGeom>
          <a:blipFill rotWithShape="1">
            <a:blip r:embed="rId2">
              <a:alphaModFix amt="6000"/>
            </a:blip>
            <a:stretch>
              <a:fillRect/>
            </a:stretch>
          </a:blip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Georgia"/>
              <a:ea typeface="Georgia"/>
              <a:cs typeface="Georgia"/>
              <a:sym typeface="Georgia"/>
            </a:endParaRPr>
          </a:p>
        </p:txBody>
      </p:sp>
      <p:sp>
        <p:nvSpPr>
          <p:cNvPr id="65" name="Google Shape;65;p9"/>
          <p:cNvSpPr txBox="1"/>
          <p:nvPr/>
        </p:nvSpPr>
        <p:spPr>
          <a:xfrm>
            <a:off x="2178121" y="5751829"/>
            <a:ext cx="9514000" cy="687392"/>
          </a:xfrm>
          <a:prstGeom prst="rect">
            <a:avLst/>
          </a:prstGeom>
          <a:noFill/>
          <a:ln>
            <a:noFill/>
          </a:ln>
        </p:spPr>
        <p:txBody>
          <a:bodyPr spcFirstLastPara="1" wrap="square" lIns="91433" tIns="45700" rIns="91433" bIns="45700"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 sz="3867" b="1" i="0" u="none" strike="noStrike" cap="none">
                <a:solidFill>
                  <a:schemeClr val="lt1"/>
                </a:solidFill>
                <a:latin typeface="Trebuchet MS"/>
                <a:ea typeface="Trebuchet MS"/>
                <a:cs typeface="Trebuchet MS"/>
                <a:sym typeface="Trebuchet MS"/>
              </a:rPr>
              <a:t>VIRGINIA DEPARTMENT OF EDUCATION</a:t>
            </a:r>
            <a:endParaRPr sz="14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838200" y="1130909"/>
            <a:ext cx="105156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60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0"/>
          <p:cNvSpPr txBox="1">
            <a:spLocks noGrp="1"/>
          </p:cNvSpPr>
          <p:nvPr>
            <p:ph type="subTitle" idx="1"/>
          </p:nvPr>
        </p:nvSpPr>
        <p:spPr>
          <a:xfrm>
            <a:off x="838200" y="3636221"/>
            <a:ext cx="105156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SzPts val="1800"/>
              <a:buNone/>
              <a:defRPr sz="2400">
                <a:solidFill>
                  <a:schemeClr val="lt1"/>
                </a:solidFill>
              </a:defRPr>
            </a:lvl1pPr>
            <a:lvl2pPr lvl="1" algn="ctr">
              <a:lnSpc>
                <a:spcPct val="90000"/>
              </a:lnSpc>
              <a:spcBef>
                <a:spcPts val="533"/>
              </a:spcBef>
              <a:spcAft>
                <a:spcPts val="0"/>
              </a:spcAft>
              <a:buSzPts val="1500"/>
              <a:buNone/>
              <a:defRPr sz="2000"/>
            </a:lvl2pPr>
            <a:lvl3pPr lvl="2" algn="ctr">
              <a:lnSpc>
                <a:spcPct val="90000"/>
              </a:lnSpc>
              <a:spcBef>
                <a:spcPts val="533"/>
              </a:spcBef>
              <a:spcAft>
                <a:spcPts val="0"/>
              </a:spcAft>
              <a:buSzPts val="900"/>
              <a:buNone/>
              <a:defRPr sz="1867"/>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SzPts val="1200"/>
              <a:buNone/>
              <a:defRPr sz="1600"/>
            </a:lvl5pPr>
            <a:lvl6pPr lvl="5" algn="ctr">
              <a:lnSpc>
                <a:spcPct val="90000"/>
              </a:lnSpc>
              <a:spcBef>
                <a:spcPts val="533"/>
              </a:spcBef>
              <a:spcAft>
                <a:spcPts val="0"/>
              </a:spcAft>
              <a:buClr>
                <a:schemeClr val="lt1"/>
              </a:buClr>
              <a:buSzPts val="1200"/>
              <a:buNone/>
              <a:defRPr sz="1600"/>
            </a:lvl6pPr>
            <a:lvl7pPr lvl="6" algn="ctr">
              <a:lnSpc>
                <a:spcPct val="90000"/>
              </a:lnSpc>
              <a:spcBef>
                <a:spcPts val="533"/>
              </a:spcBef>
              <a:spcAft>
                <a:spcPts val="0"/>
              </a:spcAft>
              <a:buClr>
                <a:schemeClr val="lt1"/>
              </a:buClr>
              <a:buSzPts val="1200"/>
              <a:buNone/>
              <a:defRPr sz="1600"/>
            </a:lvl7pPr>
            <a:lvl8pPr lvl="7" algn="ctr">
              <a:lnSpc>
                <a:spcPct val="90000"/>
              </a:lnSpc>
              <a:spcBef>
                <a:spcPts val="533"/>
              </a:spcBef>
              <a:spcAft>
                <a:spcPts val="0"/>
              </a:spcAft>
              <a:buClr>
                <a:schemeClr val="lt1"/>
              </a:buClr>
              <a:buSzPts val="1200"/>
              <a:buNone/>
              <a:defRPr sz="1600"/>
            </a:lvl8pPr>
            <a:lvl9pPr lvl="8" algn="ctr">
              <a:lnSpc>
                <a:spcPct val="90000"/>
              </a:lnSpc>
              <a:spcBef>
                <a:spcPts val="533"/>
              </a:spcBef>
              <a:spcAft>
                <a:spcPts val="0"/>
              </a:spcAft>
              <a:buClr>
                <a:schemeClr val="lt1"/>
              </a:buClr>
              <a:buSzPts val="1200"/>
              <a:buNone/>
              <a:defRPr sz="1600"/>
            </a:lvl9pPr>
          </a:lstStyle>
          <a:p>
            <a:endParaRPr/>
          </a:p>
        </p:txBody>
      </p:sp>
      <p:sp>
        <p:nvSpPr>
          <p:cNvPr id="69" name="Google Shape;69;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71" name="Google Shape;71;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1"/>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5" name="Google Shape;75;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77" name="Google Shape;77;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2"/>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800"/>
              <a:buNone/>
              <a:defRPr sz="2400">
                <a:solidFill>
                  <a:schemeClr val="lt1"/>
                </a:solidFill>
              </a:defRPr>
            </a:lvl1pPr>
            <a:lvl2pPr marL="1219170" lvl="1" indent="-304792" algn="l">
              <a:lnSpc>
                <a:spcPct val="90000"/>
              </a:lnSpc>
              <a:spcBef>
                <a:spcPts val="533"/>
              </a:spcBef>
              <a:spcAft>
                <a:spcPts val="0"/>
              </a:spcAft>
              <a:buSzPts val="1500"/>
              <a:buNone/>
              <a:defRPr sz="2000">
                <a:solidFill>
                  <a:srgbClr val="888FA3"/>
                </a:solidFill>
              </a:defRPr>
            </a:lvl2pPr>
            <a:lvl3pPr marL="1828754" lvl="2" indent="-304792" algn="l">
              <a:lnSpc>
                <a:spcPct val="90000"/>
              </a:lnSpc>
              <a:spcBef>
                <a:spcPts val="533"/>
              </a:spcBef>
              <a:spcAft>
                <a:spcPts val="0"/>
              </a:spcAft>
              <a:buSzPts val="900"/>
              <a:buNone/>
              <a:defRPr sz="1867">
                <a:solidFill>
                  <a:srgbClr val="888FA3"/>
                </a:solidFill>
              </a:defRPr>
            </a:lvl3pPr>
            <a:lvl4pPr marL="2438339" lvl="3" indent="-304792" algn="l">
              <a:lnSpc>
                <a:spcPct val="90000"/>
              </a:lnSpc>
              <a:spcBef>
                <a:spcPts val="533"/>
              </a:spcBef>
              <a:spcAft>
                <a:spcPts val="0"/>
              </a:spcAft>
              <a:buSzPts val="1200"/>
              <a:buNone/>
              <a:defRPr sz="1600">
                <a:solidFill>
                  <a:srgbClr val="888FA3"/>
                </a:solidFill>
              </a:defRPr>
            </a:lvl4pPr>
            <a:lvl5pPr marL="3047924" lvl="4" indent="-304792" algn="l">
              <a:lnSpc>
                <a:spcPct val="90000"/>
              </a:lnSpc>
              <a:spcBef>
                <a:spcPts val="533"/>
              </a:spcBef>
              <a:spcAft>
                <a:spcPts val="0"/>
              </a:spcAft>
              <a:buSzPts val="1200"/>
              <a:buNone/>
              <a:defRPr sz="1600">
                <a:solidFill>
                  <a:srgbClr val="888FA3"/>
                </a:solidFill>
              </a:defRPr>
            </a:lvl5pPr>
            <a:lvl6pPr marL="3657509" lvl="5" indent="-304792" algn="l">
              <a:lnSpc>
                <a:spcPct val="90000"/>
              </a:lnSpc>
              <a:spcBef>
                <a:spcPts val="533"/>
              </a:spcBef>
              <a:spcAft>
                <a:spcPts val="0"/>
              </a:spcAft>
              <a:buClr>
                <a:srgbClr val="888FA3"/>
              </a:buClr>
              <a:buSzPts val="1200"/>
              <a:buNone/>
              <a:defRPr sz="1600">
                <a:solidFill>
                  <a:srgbClr val="888FA3"/>
                </a:solidFill>
              </a:defRPr>
            </a:lvl6pPr>
            <a:lvl7pPr marL="4267093" lvl="6" indent="-304792" algn="l">
              <a:lnSpc>
                <a:spcPct val="90000"/>
              </a:lnSpc>
              <a:spcBef>
                <a:spcPts val="533"/>
              </a:spcBef>
              <a:spcAft>
                <a:spcPts val="0"/>
              </a:spcAft>
              <a:buClr>
                <a:srgbClr val="888FA3"/>
              </a:buClr>
              <a:buSzPts val="1200"/>
              <a:buNone/>
              <a:defRPr sz="1600">
                <a:solidFill>
                  <a:srgbClr val="888FA3"/>
                </a:solidFill>
              </a:defRPr>
            </a:lvl7pPr>
            <a:lvl8pPr marL="4876678" lvl="7" indent="-304792" algn="l">
              <a:lnSpc>
                <a:spcPct val="90000"/>
              </a:lnSpc>
              <a:spcBef>
                <a:spcPts val="533"/>
              </a:spcBef>
              <a:spcAft>
                <a:spcPts val="0"/>
              </a:spcAft>
              <a:buClr>
                <a:srgbClr val="888FA3"/>
              </a:buClr>
              <a:buSzPts val="1200"/>
              <a:buNone/>
              <a:defRPr sz="1600">
                <a:solidFill>
                  <a:srgbClr val="888FA3"/>
                </a:solidFill>
              </a:defRPr>
            </a:lvl8pPr>
            <a:lvl9pPr marL="5486263" lvl="8" indent="-304792"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81" name="Google Shape;81;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83" name="Google Shape;83;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88" name="Google Shape;88;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9" name="Google Shape;89;p13"/>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0" name="Google Shape;90;p13"/>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4"/>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4" name="Google Shape;94;p14"/>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5" name="Google Shape;95;p14"/>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6" name="Google Shape;96;p14"/>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7" name="Google Shape;97;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99" name="Google Shape;99;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5"/>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03" name="Google Shape;103;p15"/>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4" name="Google Shape;104;p15"/>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SzPts val="1800"/>
              <a:buNone/>
              <a:defRPr sz="2400" b="1">
                <a:solidFill>
                  <a:schemeClr val="dk1"/>
                </a:solidFill>
              </a:defRPr>
            </a:lvl1pPr>
            <a:lvl2pPr marL="1219170" lvl="1" indent="-304792" algn="l">
              <a:lnSpc>
                <a:spcPct val="90000"/>
              </a:lnSpc>
              <a:spcBef>
                <a:spcPts val="533"/>
              </a:spcBef>
              <a:spcAft>
                <a:spcPts val="0"/>
              </a:spcAft>
              <a:buSzPts val="1500"/>
              <a:buNone/>
              <a:defRPr sz="2000" b="1"/>
            </a:lvl2pPr>
            <a:lvl3pPr marL="1828754" lvl="2" indent="-304792" algn="l">
              <a:lnSpc>
                <a:spcPct val="90000"/>
              </a:lnSpc>
              <a:spcBef>
                <a:spcPts val="533"/>
              </a:spcBef>
              <a:spcAft>
                <a:spcPts val="0"/>
              </a:spcAft>
              <a:buSzPts val="900"/>
              <a:buNone/>
              <a:defRPr sz="1867" b="1"/>
            </a:lvl3pPr>
            <a:lvl4pPr marL="2438339" lvl="3" indent="-304792" algn="l">
              <a:lnSpc>
                <a:spcPct val="90000"/>
              </a:lnSpc>
              <a:spcBef>
                <a:spcPts val="533"/>
              </a:spcBef>
              <a:spcAft>
                <a:spcPts val="0"/>
              </a:spcAft>
              <a:buSzPts val="1200"/>
              <a:buNone/>
              <a:defRPr sz="1600" b="1"/>
            </a:lvl4pPr>
            <a:lvl5pPr marL="3047924" lvl="4" indent="-304792" algn="l">
              <a:lnSpc>
                <a:spcPct val="90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05" name="Google Shape;105;p15"/>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SzPts val="1400"/>
              <a:buChar char="-"/>
              <a:defRPr/>
            </a:lvl2pPr>
            <a:lvl3pPr marL="1828754" lvl="2" indent="-380990" algn="l">
              <a:lnSpc>
                <a:spcPct val="90000"/>
              </a:lnSpc>
              <a:spcBef>
                <a:spcPts val="533"/>
              </a:spcBef>
              <a:spcAft>
                <a:spcPts val="0"/>
              </a:spcAft>
              <a:buSzPts val="900"/>
              <a:buChar char="o"/>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6" name="Google Shape;106;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108" name="Google Shape;108;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1"/>
          <p:cNvSpPr txBox="1">
            <a:spLocks noGrp="1"/>
          </p:cNvSpPr>
          <p:nvPr>
            <p:ph type="body" idx="1"/>
          </p:nvPr>
        </p:nvSpPr>
        <p:spPr>
          <a:xfrm>
            <a:off x="838200" y="1458929"/>
            <a:ext cx="10515600" cy="47180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75" name="Google Shape;75;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77" name="Google Shape;77;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2"/>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800"/>
              <a:buNone/>
              <a:defRPr sz="2400">
                <a:solidFill>
                  <a:schemeClr val="lt1"/>
                </a:solidFill>
              </a:defRPr>
            </a:lvl1pPr>
            <a:lvl2pPr marL="1219140" lvl="1" indent="-304784" algn="l">
              <a:lnSpc>
                <a:spcPct val="90000"/>
              </a:lnSpc>
              <a:spcBef>
                <a:spcPts val="533"/>
              </a:spcBef>
              <a:spcAft>
                <a:spcPts val="0"/>
              </a:spcAft>
              <a:buSzPts val="1500"/>
              <a:buNone/>
              <a:defRPr sz="2000">
                <a:solidFill>
                  <a:srgbClr val="888FA3"/>
                </a:solidFill>
              </a:defRPr>
            </a:lvl2pPr>
            <a:lvl3pPr marL="1828709" lvl="2" indent="-304784" algn="l">
              <a:lnSpc>
                <a:spcPct val="90000"/>
              </a:lnSpc>
              <a:spcBef>
                <a:spcPts val="533"/>
              </a:spcBef>
              <a:spcAft>
                <a:spcPts val="0"/>
              </a:spcAft>
              <a:buSzPts val="900"/>
              <a:buNone/>
              <a:defRPr sz="1867">
                <a:solidFill>
                  <a:srgbClr val="888FA3"/>
                </a:solidFill>
              </a:defRPr>
            </a:lvl3pPr>
            <a:lvl4pPr marL="2438278" lvl="3" indent="-304784" algn="l">
              <a:lnSpc>
                <a:spcPct val="90000"/>
              </a:lnSpc>
              <a:spcBef>
                <a:spcPts val="533"/>
              </a:spcBef>
              <a:spcAft>
                <a:spcPts val="0"/>
              </a:spcAft>
              <a:buSzPts val="1200"/>
              <a:buNone/>
              <a:defRPr sz="1600">
                <a:solidFill>
                  <a:srgbClr val="888FA3"/>
                </a:solidFill>
              </a:defRPr>
            </a:lvl4pPr>
            <a:lvl5pPr marL="3047848" lvl="4" indent="-304784" algn="l">
              <a:lnSpc>
                <a:spcPct val="90000"/>
              </a:lnSpc>
              <a:spcBef>
                <a:spcPts val="533"/>
              </a:spcBef>
              <a:spcAft>
                <a:spcPts val="0"/>
              </a:spcAft>
              <a:buSzPts val="1200"/>
              <a:buNone/>
              <a:defRPr sz="1600">
                <a:solidFill>
                  <a:srgbClr val="888FA3"/>
                </a:solidFill>
              </a:defRPr>
            </a:lvl5pPr>
            <a:lvl6pPr marL="3657418" lvl="5" indent="-304784" algn="l">
              <a:lnSpc>
                <a:spcPct val="90000"/>
              </a:lnSpc>
              <a:spcBef>
                <a:spcPts val="533"/>
              </a:spcBef>
              <a:spcAft>
                <a:spcPts val="0"/>
              </a:spcAft>
              <a:buClr>
                <a:srgbClr val="888FA3"/>
              </a:buClr>
              <a:buSzPts val="1200"/>
              <a:buNone/>
              <a:defRPr sz="1600">
                <a:solidFill>
                  <a:srgbClr val="888FA3"/>
                </a:solidFill>
              </a:defRPr>
            </a:lvl6pPr>
            <a:lvl7pPr marL="4266987" lvl="6" indent="-304784" algn="l">
              <a:lnSpc>
                <a:spcPct val="90000"/>
              </a:lnSpc>
              <a:spcBef>
                <a:spcPts val="533"/>
              </a:spcBef>
              <a:spcAft>
                <a:spcPts val="0"/>
              </a:spcAft>
              <a:buClr>
                <a:srgbClr val="888FA3"/>
              </a:buClr>
              <a:buSzPts val="1200"/>
              <a:buNone/>
              <a:defRPr sz="1600">
                <a:solidFill>
                  <a:srgbClr val="888FA3"/>
                </a:solidFill>
              </a:defRPr>
            </a:lvl7pPr>
            <a:lvl8pPr marL="4876557" lvl="7" indent="-304784" algn="l">
              <a:lnSpc>
                <a:spcPct val="90000"/>
              </a:lnSpc>
              <a:spcBef>
                <a:spcPts val="533"/>
              </a:spcBef>
              <a:spcAft>
                <a:spcPts val="0"/>
              </a:spcAft>
              <a:buClr>
                <a:srgbClr val="888FA3"/>
              </a:buClr>
              <a:buSzPts val="1200"/>
              <a:buNone/>
              <a:defRPr sz="1600">
                <a:solidFill>
                  <a:srgbClr val="888FA3"/>
                </a:solidFill>
              </a:defRPr>
            </a:lvl8pPr>
            <a:lvl9pPr marL="5486126" lvl="8" indent="-304784" algn="l">
              <a:lnSpc>
                <a:spcPct val="90000"/>
              </a:lnSpc>
              <a:spcBef>
                <a:spcPts val="533"/>
              </a:spcBef>
              <a:spcAft>
                <a:spcPts val="0"/>
              </a:spcAft>
              <a:buClr>
                <a:srgbClr val="888FA3"/>
              </a:buClr>
              <a:buSzPts val="1200"/>
              <a:buNone/>
              <a:defRPr sz="1600">
                <a:solidFill>
                  <a:srgbClr val="888FA3"/>
                </a:solidFill>
              </a:defRPr>
            </a:lvl9pPr>
          </a:lstStyle>
          <a:p>
            <a:endParaRPr/>
          </a:p>
        </p:txBody>
      </p:sp>
      <p:sp>
        <p:nvSpPr>
          <p:cNvPr id="81" name="Google Shape;81;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83" name="Google Shape;83;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88" name="Google Shape;88;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9" name="Google Shape;89;p13"/>
          <p:cNvSpPr txBox="1">
            <a:spLocks noGrp="1"/>
          </p:cNvSpPr>
          <p:nvPr>
            <p:ph type="body" idx="1"/>
          </p:nvPr>
        </p:nvSpPr>
        <p:spPr>
          <a:xfrm>
            <a:off x="838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90" name="Google Shape;90;p13"/>
          <p:cNvSpPr txBox="1">
            <a:spLocks noGrp="1"/>
          </p:cNvSpPr>
          <p:nvPr>
            <p:ph type="body" idx="2"/>
          </p:nvPr>
        </p:nvSpPr>
        <p:spPr>
          <a:xfrm>
            <a:off x="6172200" y="1548623"/>
            <a:ext cx="5181600" cy="4628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0" y="0"/>
            <a:ext cx="12192000" cy="1324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48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4"/>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70" lvl="0" indent="-304784" algn="l">
              <a:lnSpc>
                <a:spcPct val="90000"/>
              </a:lnSpc>
              <a:spcBef>
                <a:spcPts val="1067"/>
              </a:spcBef>
              <a:spcAft>
                <a:spcPts val="0"/>
              </a:spcAft>
              <a:buSzPts val="1800"/>
              <a:buNone/>
              <a:defRPr sz="2400" b="1">
                <a:solidFill>
                  <a:schemeClr val="dk1"/>
                </a:solidFill>
              </a:defRPr>
            </a:lvl1pPr>
            <a:lvl2pPr marL="1219140" lvl="1" indent="-304784" algn="l">
              <a:lnSpc>
                <a:spcPct val="90000"/>
              </a:lnSpc>
              <a:spcBef>
                <a:spcPts val="533"/>
              </a:spcBef>
              <a:spcAft>
                <a:spcPts val="0"/>
              </a:spcAft>
              <a:buSzPts val="1500"/>
              <a:buNone/>
              <a:defRPr sz="2000" b="1"/>
            </a:lvl2pPr>
            <a:lvl3pPr marL="1828709" lvl="2" indent="-304784" algn="l">
              <a:lnSpc>
                <a:spcPct val="90000"/>
              </a:lnSpc>
              <a:spcBef>
                <a:spcPts val="533"/>
              </a:spcBef>
              <a:spcAft>
                <a:spcPts val="0"/>
              </a:spcAft>
              <a:buSzPts val="900"/>
              <a:buNone/>
              <a:defRPr sz="1867" b="1"/>
            </a:lvl3pPr>
            <a:lvl4pPr marL="2438278" lvl="3" indent="-304784" algn="l">
              <a:lnSpc>
                <a:spcPct val="90000"/>
              </a:lnSpc>
              <a:spcBef>
                <a:spcPts val="533"/>
              </a:spcBef>
              <a:spcAft>
                <a:spcPts val="0"/>
              </a:spcAft>
              <a:buSzPts val="1200"/>
              <a:buNone/>
              <a:defRPr sz="1600" b="1"/>
            </a:lvl4pPr>
            <a:lvl5pPr marL="3047848" lvl="4" indent="-304784" algn="l">
              <a:lnSpc>
                <a:spcPct val="90000"/>
              </a:lnSpc>
              <a:spcBef>
                <a:spcPts val="533"/>
              </a:spcBef>
              <a:spcAft>
                <a:spcPts val="0"/>
              </a:spcAft>
              <a:buSzPts val="1200"/>
              <a:buNone/>
              <a:defRPr sz="1600" b="1"/>
            </a:lvl5pPr>
            <a:lvl6pPr marL="3657418" lvl="5" indent="-304784" algn="l">
              <a:lnSpc>
                <a:spcPct val="90000"/>
              </a:lnSpc>
              <a:spcBef>
                <a:spcPts val="533"/>
              </a:spcBef>
              <a:spcAft>
                <a:spcPts val="0"/>
              </a:spcAft>
              <a:buClr>
                <a:schemeClr val="dk1"/>
              </a:buClr>
              <a:buSzPts val="1200"/>
              <a:buNone/>
              <a:defRPr sz="1600" b="1"/>
            </a:lvl6pPr>
            <a:lvl7pPr marL="4266987" lvl="6" indent="-304784" algn="l">
              <a:lnSpc>
                <a:spcPct val="90000"/>
              </a:lnSpc>
              <a:spcBef>
                <a:spcPts val="533"/>
              </a:spcBef>
              <a:spcAft>
                <a:spcPts val="0"/>
              </a:spcAft>
              <a:buClr>
                <a:schemeClr val="dk1"/>
              </a:buClr>
              <a:buSzPts val="1200"/>
              <a:buNone/>
              <a:defRPr sz="1600" b="1"/>
            </a:lvl7pPr>
            <a:lvl8pPr marL="4876557" lvl="7" indent="-304784" algn="l">
              <a:lnSpc>
                <a:spcPct val="90000"/>
              </a:lnSpc>
              <a:spcBef>
                <a:spcPts val="533"/>
              </a:spcBef>
              <a:spcAft>
                <a:spcPts val="0"/>
              </a:spcAft>
              <a:buClr>
                <a:schemeClr val="dk1"/>
              </a:buClr>
              <a:buSzPts val="1200"/>
              <a:buNone/>
              <a:defRPr sz="1600" b="1"/>
            </a:lvl8pPr>
            <a:lvl9pPr marL="5486126" lvl="8" indent="-304784" algn="l">
              <a:lnSpc>
                <a:spcPct val="90000"/>
              </a:lnSpc>
              <a:spcBef>
                <a:spcPts val="533"/>
              </a:spcBef>
              <a:spcAft>
                <a:spcPts val="0"/>
              </a:spcAft>
              <a:buClr>
                <a:schemeClr val="dk1"/>
              </a:buClr>
              <a:buSzPts val="1200"/>
              <a:buNone/>
              <a:defRPr sz="1600" b="1"/>
            </a:lvl9pPr>
          </a:lstStyle>
          <a:p>
            <a:endParaRPr/>
          </a:p>
        </p:txBody>
      </p:sp>
      <p:sp>
        <p:nvSpPr>
          <p:cNvPr id="94" name="Google Shape;94;p14"/>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95" name="Google Shape;95;p14"/>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70" lvl="0" indent="-304784" algn="l">
              <a:lnSpc>
                <a:spcPct val="90000"/>
              </a:lnSpc>
              <a:spcBef>
                <a:spcPts val="1067"/>
              </a:spcBef>
              <a:spcAft>
                <a:spcPts val="0"/>
              </a:spcAft>
              <a:buSzPts val="1800"/>
              <a:buNone/>
              <a:defRPr sz="2400" b="1">
                <a:solidFill>
                  <a:schemeClr val="dk1"/>
                </a:solidFill>
              </a:defRPr>
            </a:lvl1pPr>
            <a:lvl2pPr marL="1219140" lvl="1" indent="-304784" algn="l">
              <a:lnSpc>
                <a:spcPct val="90000"/>
              </a:lnSpc>
              <a:spcBef>
                <a:spcPts val="533"/>
              </a:spcBef>
              <a:spcAft>
                <a:spcPts val="0"/>
              </a:spcAft>
              <a:buSzPts val="1500"/>
              <a:buNone/>
              <a:defRPr sz="2000" b="1"/>
            </a:lvl2pPr>
            <a:lvl3pPr marL="1828709" lvl="2" indent="-304784" algn="l">
              <a:lnSpc>
                <a:spcPct val="90000"/>
              </a:lnSpc>
              <a:spcBef>
                <a:spcPts val="533"/>
              </a:spcBef>
              <a:spcAft>
                <a:spcPts val="0"/>
              </a:spcAft>
              <a:buSzPts val="900"/>
              <a:buNone/>
              <a:defRPr sz="1867" b="1"/>
            </a:lvl3pPr>
            <a:lvl4pPr marL="2438278" lvl="3" indent="-304784" algn="l">
              <a:lnSpc>
                <a:spcPct val="90000"/>
              </a:lnSpc>
              <a:spcBef>
                <a:spcPts val="533"/>
              </a:spcBef>
              <a:spcAft>
                <a:spcPts val="0"/>
              </a:spcAft>
              <a:buSzPts val="1200"/>
              <a:buNone/>
              <a:defRPr sz="1600" b="1"/>
            </a:lvl4pPr>
            <a:lvl5pPr marL="3047848" lvl="4" indent="-304784" algn="l">
              <a:lnSpc>
                <a:spcPct val="90000"/>
              </a:lnSpc>
              <a:spcBef>
                <a:spcPts val="533"/>
              </a:spcBef>
              <a:spcAft>
                <a:spcPts val="0"/>
              </a:spcAft>
              <a:buSzPts val="1200"/>
              <a:buNone/>
              <a:defRPr sz="1600" b="1"/>
            </a:lvl5pPr>
            <a:lvl6pPr marL="3657418" lvl="5" indent="-304784" algn="l">
              <a:lnSpc>
                <a:spcPct val="90000"/>
              </a:lnSpc>
              <a:spcBef>
                <a:spcPts val="533"/>
              </a:spcBef>
              <a:spcAft>
                <a:spcPts val="0"/>
              </a:spcAft>
              <a:buClr>
                <a:schemeClr val="dk1"/>
              </a:buClr>
              <a:buSzPts val="1200"/>
              <a:buNone/>
              <a:defRPr sz="1600" b="1"/>
            </a:lvl6pPr>
            <a:lvl7pPr marL="4266987" lvl="6" indent="-304784" algn="l">
              <a:lnSpc>
                <a:spcPct val="90000"/>
              </a:lnSpc>
              <a:spcBef>
                <a:spcPts val="533"/>
              </a:spcBef>
              <a:spcAft>
                <a:spcPts val="0"/>
              </a:spcAft>
              <a:buClr>
                <a:schemeClr val="dk1"/>
              </a:buClr>
              <a:buSzPts val="1200"/>
              <a:buNone/>
              <a:defRPr sz="1600" b="1"/>
            </a:lvl7pPr>
            <a:lvl8pPr marL="4876557" lvl="7" indent="-304784" algn="l">
              <a:lnSpc>
                <a:spcPct val="90000"/>
              </a:lnSpc>
              <a:spcBef>
                <a:spcPts val="533"/>
              </a:spcBef>
              <a:spcAft>
                <a:spcPts val="0"/>
              </a:spcAft>
              <a:buClr>
                <a:schemeClr val="dk1"/>
              </a:buClr>
              <a:buSzPts val="1200"/>
              <a:buNone/>
              <a:defRPr sz="1600" b="1"/>
            </a:lvl8pPr>
            <a:lvl9pPr marL="5486126" lvl="8" indent="-304784" algn="l">
              <a:lnSpc>
                <a:spcPct val="90000"/>
              </a:lnSpc>
              <a:spcBef>
                <a:spcPts val="533"/>
              </a:spcBef>
              <a:spcAft>
                <a:spcPts val="0"/>
              </a:spcAft>
              <a:buClr>
                <a:schemeClr val="dk1"/>
              </a:buClr>
              <a:buSzPts val="1200"/>
              <a:buNone/>
              <a:defRPr sz="1600" b="1"/>
            </a:lvl9pPr>
          </a:lstStyle>
          <a:p>
            <a:endParaRPr/>
          </a:p>
        </p:txBody>
      </p:sp>
      <p:sp>
        <p:nvSpPr>
          <p:cNvPr id="96" name="Google Shape;96;p14"/>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97" name="Google Shape;97;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99" name="Google Shape;99;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5"/>
          <p:cNvSpPr txBox="1">
            <a:spLocks noGrp="1"/>
          </p:cNvSpPr>
          <p:nvPr>
            <p:ph type="body" idx="1"/>
          </p:nvPr>
        </p:nvSpPr>
        <p:spPr>
          <a:xfrm>
            <a:off x="839788" y="1525199"/>
            <a:ext cx="5157600" cy="824000"/>
          </a:xfrm>
          <a:prstGeom prst="rect">
            <a:avLst/>
          </a:prstGeom>
          <a:noFill/>
          <a:ln>
            <a:noFill/>
          </a:ln>
        </p:spPr>
        <p:txBody>
          <a:bodyPr spcFirstLastPara="1" wrap="square" lIns="68575" tIns="34275" rIns="68575" bIns="34275" anchor="b" anchorCtr="0">
            <a:normAutofit/>
          </a:bodyPr>
          <a:lstStyle>
            <a:lvl1pPr marL="609570" lvl="0" indent="-304784" algn="l">
              <a:lnSpc>
                <a:spcPct val="90000"/>
              </a:lnSpc>
              <a:spcBef>
                <a:spcPts val="1067"/>
              </a:spcBef>
              <a:spcAft>
                <a:spcPts val="0"/>
              </a:spcAft>
              <a:buSzPts val="1800"/>
              <a:buNone/>
              <a:defRPr sz="2400" b="1">
                <a:solidFill>
                  <a:schemeClr val="dk1"/>
                </a:solidFill>
              </a:defRPr>
            </a:lvl1pPr>
            <a:lvl2pPr marL="1219140" lvl="1" indent="-304784" algn="l">
              <a:lnSpc>
                <a:spcPct val="90000"/>
              </a:lnSpc>
              <a:spcBef>
                <a:spcPts val="533"/>
              </a:spcBef>
              <a:spcAft>
                <a:spcPts val="0"/>
              </a:spcAft>
              <a:buSzPts val="1500"/>
              <a:buNone/>
              <a:defRPr sz="2000" b="1"/>
            </a:lvl2pPr>
            <a:lvl3pPr marL="1828709" lvl="2" indent="-304784" algn="l">
              <a:lnSpc>
                <a:spcPct val="90000"/>
              </a:lnSpc>
              <a:spcBef>
                <a:spcPts val="533"/>
              </a:spcBef>
              <a:spcAft>
                <a:spcPts val="0"/>
              </a:spcAft>
              <a:buSzPts val="900"/>
              <a:buNone/>
              <a:defRPr sz="1867" b="1"/>
            </a:lvl3pPr>
            <a:lvl4pPr marL="2438278" lvl="3" indent="-304784" algn="l">
              <a:lnSpc>
                <a:spcPct val="90000"/>
              </a:lnSpc>
              <a:spcBef>
                <a:spcPts val="533"/>
              </a:spcBef>
              <a:spcAft>
                <a:spcPts val="0"/>
              </a:spcAft>
              <a:buSzPts val="1200"/>
              <a:buNone/>
              <a:defRPr sz="1600" b="1"/>
            </a:lvl4pPr>
            <a:lvl5pPr marL="3047848" lvl="4" indent="-304784" algn="l">
              <a:lnSpc>
                <a:spcPct val="90000"/>
              </a:lnSpc>
              <a:spcBef>
                <a:spcPts val="533"/>
              </a:spcBef>
              <a:spcAft>
                <a:spcPts val="0"/>
              </a:spcAft>
              <a:buSzPts val="1200"/>
              <a:buNone/>
              <a:defRPr sz="1600" b="1"/>
            </a:lvl5pPr>
            <a:lvl6pPr marL="3657418" lvl="5" indent="-304784" algn="l">
              <a:lnSpc>
                <a:spcPct val="90000"/>
              </a:lnSpc>
              <a:spcBef>
                <a:spcPts val="533"/>
              </a:spcBef>
              <a:spcAft>
                <a:spcPts val="0"/>
              </a:spcAft>
              <a:buClr>
                <a:schemeClr val="dk1"/>
              </a:buClr>
              <a:buSzPts val="1200"/>
              <a:buNone/>
              <a:defRPr sz="1600" b="1"/>
            </a:lvl6pPr>
            <a:lvl7pPr marL="4266987" lvl="6" indent="-304784" algn="l">
              <a:lnSpc>
                <a:spcPct val="90000"/>
              </a:lnSpc>
              <a:spcBef>
                <a:spcPts val="533"/>
              </a:spcBef>
              <a:spcAft>
                <a:spcPts val="0"/>
              </a:spcAft>
              <a:buClr>
                <a:schemeClr val="dk1"/>
              </a:buClr>
              <a:buSzPts val="1200"/>
              <a:buNone/>
              <a:defRPr sz="1600" b="1"/>
            </a:lvl7pPr>
            <a:lvl8pPr marL="4876557" lvl="7" indent="-304784" algn="l">
              <a:lnSpc>
                <a:spcPct val="90000"/>
              </a:lnSpc>
              <a:spcBef>
                <a:spcPts val="533"/>
              </a:spcBef>
              <a:spcAft>
                <a:spcPts val="0"/>
              </a:spcAft>
              <a:buClr>
                <a:schemeClr val="dk1"/>
              </a:buClr>
              <a:buSzPts val="1200"/>
              <a:buNone/>
              <a:defRPr sz="1600" b="1"/>
            </a:lvl8pPr>
            <a:lvl9pPr marL="5486126" lvl="8" indent="-304784" algn="l">
              <a:lnSpc>
                <a:spcPct val="90000"/>
              </a:lnSpc>
              <a:spcBef>
                <a:spcPts val="533"/>
              </a:spcBef>
              <a:spcAft>
                <a:spcPts val="0"/>
              </a:spcAft>
              <a:buClr>
                <a:schemeClr val="dk1"/>
              </a:buClr>
              <a:buSzPts val="1200"/>
              <a:buNone/>
              <a:defRPr sz="1600" b="1"/>
            </a:lvl9pPr>
          </a:lstStyle>
          <a:p>
            <a:endParaRPr/>
          </a:p>
        </p:txBody>
      </p:sp>
      <p:sp>
        <p:nvSpPr>
          <p:cNvPr id="103" name="Google Shape;103;p15"/>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104" name="Google Shape;104;p15"/>
          <p:cNvSpPr txBox="1">
            <a:spLocks noGrp="1"/>
          </p:cNvSpPr>
          <p:nvPr>
            <p:ph type="body" idx="3"/>
          </p:nvPr>
        </p:nvSpPr>
        <p:spPr>
          <a:xfrm>
            <a:off x="6172200" y="1525199"/>
            <a:ext cx="5183200" cy="824000"/>
          </a:xfrm>
          <a:prstGeom prst="rect">
            <a:avLst/>
          </a:prstGeom>
          <a:noFill/>
          <a:ln>
            <a:noFill/>
          </a:ln>
        </p:spPr>
        <p:txBody>
          <a:bodyPr spcFirstLastPara="1" wrap="square" lIns="68575" tIns="34275" rIns="68575" bIns="34275" anchor="b" anchorCtr="0">
            <a:normAutofit/>
          </a:bodyPr>
          <a:lstStyle>
            <a:lvl1pPr marL="609570" lvl="0" indent="-304784" algn="l">
              <a:lnSpc>
                <a:spcPct val="90000"/>
              </a:lnSpc>
              <a:spcBef>
                <a:spcPts val="1067"/>
              </a:spcBef>
              <a:spcAft>
                <a:spcPts val="0"/>
              </a:spcAft>
              <a:buSzPts val="1800"/>
              <a:buNone/>
              <a:defRPr sz="2400" b="1">
                <a:solidFill>
                  <a:schemeClr val="dk1"/>
                </a:solidFill>
              </a:defRPr>
            </a:lvl1pPr>
            <a:lvl2pPr marL="1219140" lvl="1" indent="-304784" algn="l">
              <a:lnSpc>
                <a:spcPct val="90000"/>
              </a:lnSpc>
              <a:spcBef>
                <a:spcPts val="533"/>
              </a:spcBef>
              <a:spcAft>
                <a:spcPts val="0"/>
              </a:spcAft>
              <a:buSzPts val="1500"/>
              <a:buNone/>
              <a:defRPr sz="2000" b="1"/>
            </a:lvl2pPr>
            <a:lvl3pPr marL="1828709" lvl="2" indent="-304784" algn="l">
              <a:lnSpc>
                <a:spcPct val="90000"/>
              </a:lnSpc>
              <a:spcBef>
                <a:spcPts val="533"/>
              </a:spcBef>
              <a:spcAft>
                <a:spcPts val="0"/>
              </a:spcAft>
              <a:buSzPts val="900"/>
              <a:buNone/>
              <a:defRPr sz="1867" b="1"/>
            </a:lvl3pPr>
            <a:lvl4pPr marL="2438278" lvl="3" indent="-304784" algn="l">
              <a:lnSpc>
                <a:spcPct val="90000"/>
              </a:lnSpc>
              <a:spcBef>
                <a:spcPts val="533"/>
              </a:spcBef>
              <a:spcAft>
                <a:spcPts val="0"/>
              </a:spcAft>
              <a:buSzPts val="1200"/>
              <a:buNone/>
              <a:defRPr sz="1600" b="1"/>
            </a:lvl4pPr>
            <a:lvl5pPr marL="3047848" lvl="4" indent="-304784" algn="l">
              <a:lnSpc>
                <a:spcPct val="90000"/>
              </a:lnSpc>
              <a:spcBef>
                <a:spcPts val="533"/>
              </a:spcBef>
              <a:spcAft>
                <a:spcPts val="0"/>
              </a:spcAft>
              <a:buSzPts val="1200"/>
              <a:buNone/>
              <a:defRPr sz="1600" b="1"/>
            </a:lvl5pPr>
            <a:lvl6pPr marL="3657418" lvl="5" indent="-304784" algn="l">
              <a:lnSpc>
                <a:spcPct val="90000"/>
              </a:lnSpc>
              <a:spcBef>
                <a:spcPts val="533"/>
              </a:spcBef>
              <a:spcAft>
                <a:spcPts val="0"/>
              </a:spcAft>
              <a:buClr>
                <a:schemeClr val="dk1"/>
              </a:buClr>
              <a:buSzPts val="1200"/>
              <a:buNone/>
              <a:defRPr sz="1600" b="1"/>
            </a:lvl6pPr>
            <a:lvl7pPr marL="4266987" lvl="6" indent="-304784" algn="l">
              <a:lnSpc>
                <a:spcPct val="90000"/>
              </a:lnSpc>
              <a:spcBef>
                <a:spcPts val="533"/>
              </a:spcBef>
              <a:spcAft>
                <a:spcPts val="0"/>
              </a:spcAft>
              <a:buClr>
                <a:schemeClr val="dk1"/>
              </a:buClr>
              <a:buSzPts val="1200"/>
              <a:buNone/>
              <a:defRPr sz="1600" b="1"/>
            </a:lvl7pPr>
            <a:lvl8pPr marL="4876557" lvl="7" indent="-304784" algn="l">
              <a:lnSpc>
                <a:spcPct val="90000"/>
              </a:lnSpc>
              <a:spcBef>
                <a:spcPts val="533"/>
              </a:spcBef>
              <a:spcAft>
                <a:spcPts val="0"/>
              </a:spcAft>
              <a:buClr>
                <a:schemeClr val="dk1"/>
              </a:buClr>
              <a:buSzPts val="1200"/>
              <a:buNone/>
              <a:defRPr sz="1600" b="1"/>
            </a:lvl8pPr>
            <a:lvl9pPr marL="5486126" lvl="8" indent="-304784" algn="l">
              <a:lnSpc>
                <a:spcPct val="90000"/>
              </a:lnSpc>
              <a:spcBef>
                <a:spcPts val="533"/>
              </a:spcBef>
              <a:spcAft>
                <a:spcPts val="0"/>
              </a:spcAft>
              <a:buClr>
                <a:schemeClr val="dk1"/>
              </a:buClr>
              <a:buSzPts val="1200"/>
              <a:buNone/>
              <a:defRPr sz="1600" b="1"/>
            </a:lvl9pPr>
          </a:lstStyle>
          <a:p>
            <a:endParaRPr/>
          </a:p>
        </p:txBody>
      </p:sp>
      <p:sp>
        <p:nvSpPr>
          <p:cNvPr id="105" name="Google Shape;105;p15"/>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70" lvl="0" indent="-423312" algn="l">
              <a:lnSpc>
                <a:spcPct val="90000"/>
              </a:lnSpc>
              <a:spcBef>
                <a:spcPts val="1067"/>
              </a:spcBef>
              <a:spcAft>
                <a:spcPts val="0"/>
              </a:spcAft>
              <a:buSzPts val="1400"/>
              <a:buChar char="•"/>
              <a:defRPr/>
            </a:lvl1pPr>
            <a:lvl2pPr marL="1219140" lvl="1" indent="-423312" algn="l">
              <a:lnSpc>
                <a:spcPct val="90000"/>
              </a:lnSpc>
              <a:spcBef>
                <a:spcPts val="533"/>
              </a:spcBef>
              <a:spcAft>
                <a:spcPts val="0"/>
              </a:spcAft>
              <a:buSzPts val="1400"/>
              <a:buChar char="-"/>
              <a:defRPr/>
            </a:lvl2pPr>
            <a:lvl3pPr marL="1828709" lvl="2" indent="-380981" algn="l">
              <a:lnSpc>
                <a:spcPct val="90000"/>
              </a:lnSpc>
              <a:spcBef>
                <a:spcPts val="533"/>
              </a:spcBef>
              <a:spcAft>
                <a:spcPts val="0"/>
              </a:spcAft>
              <a:buSzPts val="900"/>
              <a:buChar char="o"/>
              <a:defRPr/>
            </a:lvl3pPr>
            <a:lvl4pPr marL="2438278" lvl="3" indent="-423312" algn="l">
              <a:lnSpc>
                <a:spcPct val="90000"/>
              </a:lnSpc>
              <a:spcBef>
                <a:spcPts val="533"/>
              </a:spcBef>
              <a:spcAft>
                <a:spcPts val="0"/>
              </a:spcAft>
              <a:buSzPts val="1400"/>
              <a:buChar char="•"/>
              <a:defRPr/>
            </a:lvl4pPr>
            <a:lvl5pPr marL="3047848" lvl="4" indent="-423312" algn="l">
              <a:lnSpc>
                <a:spcPct val="90000"/>
              </a:lnSpc>
              <a:spcBef>
                <a:spcPts val="533"/>
              </a:spcBef>
              <a:spcAft>
                <a:spcPts val="0"/>
              </a:spcAft>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106" name="Google Shape;106;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108" name="Google Shape;108;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0" y="0"/>
            <a:ext cx="12192000" cy="1324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48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113" name="Google Shape;113;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117" name="Google Shape;117;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18"/>
          <p:cNvSpPr>
            <a:spLocks noGrp="1"/>
          </p:cNvSpPr>
          <p:nvPr>
            <p:ph type="pic" idx="2"/>
          </p:nvPr>
        </p:nvSpPr>
        <p:spPr>
          <a:xfrm>
            <a:off x="5183188" y="987425"/>
            <a:ext cx="6172400" cy="2259200"/>
          </a:xfrm>
          <a:prstGeom prst="rect">
            <a:avLst/>
          </a:prstGeom>
          <a:noFill/>
          <a:ln>
            <a:noFill/>
          </a:ln>
        </p:spPr>
      </p:sp>
      <p:sp>
        <p:nvSpPr>
          <p:cNvPr id="121" name="Google Shape;121;p18"/>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SzPts val="1100"/>
              <a:buNone/>
              <a:defRPr sz="1467"/>
            </a:lvl2pPr>
            <a:lvl3pPr marL="1828754" lvl="2" indent="-304792" algn="l">
              <a:lnSpc>
                <a:spcPct val="90000"/>
              </a:lnSpc>
              <a:spcBef>
                <a:spcPts val="533"/>
              </a:spcBef>
              <a:spcAft>
                <a:spcPts val="0"/>
              </a:spcAft>
              <a:buSzPts val="600"/>
              <a:buNone/>
              <a:defRPr sz="1200"/>
            </a:lvl3pPr>
            <a:lvl4pPr marL="2438339" lvl="3" indent="-304792" algn="l">
              <a:lnSpc>
                <a:spcPct val="90000"/>
              </a:lnSpc>
              <a:spcBef>
                <a:spcPts val="533"/>
              </a:spcBef>
              <a:spcAft>
                <a:spcPts val="0"/>
              </a:spcAft>
              <a:buSzPts val="800"/>
              <a:buNone/>
              <a:defRPr sz="1067"/>
            </a:lvl4pPr>
            <a:lvl5pPr marL="3047924" lvl="4" indent="-304792" algn="l">
              <a:lnSpc>
                <a:spcPct val="90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22" name="Google Shape;122;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124" name="Google Shape;124;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5" name="Google Shape;125;p18"/>
          <p:cNvSpPr>
            <a:spLocks noGrp="1"/>
          </p:cNvSpPr>
          <p:nvPr>
            <p:ph type="pic" idx="3"/>
          </p:nvPr>
        </p:nvSpPr>
        <p:spPr>
          <a:xfrm>
            <a:off x="5183188" y="3451509"/>
            <a:ext cx="2970400" cy="2259200"/>
          </a:xfrm>
          <a:prstGeom prst="rect">
            <a:avLst/>
          </a:prstGeom>
          <a:noFill/>
          <a:ln>
            <a:noFill/>
          </a:ln>
        </p:spPr>
      </p:sp>
      <p:sp>
        <p:nvSpPr>
          <p:cNvPr id="126" name="Google Shape;126;p18"/>
          <p:cNvSpPr>
            <a:spLocks noGrp="1"/>
          </p:cNvSpPr>
          <p:nvPr>
            <p:ph type="pic" idx="4"/>
          </p:nvPr>
        </p:nvSpPr>
        <p:spPr>
          <a:xfrm>
            <a:off x="8383588" y="3451508"/>
            <a:ext cx="2970400" cy="225920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1047933" y="1848567"/>
            <a:ext cx="10911200" cy="4555200"/>
          </a:xfrm>
          <a:prstGeom prst="rect">
            <a:avLst/>
          </a:prstGeom>
        </p:spPr>
        <p:txBody>
          <a:bodyPr spcFirstLastPara="1" wrap="square" lIns="68575" tIns="34275" rIns="68575" bIns="34275" anchor="t" anchorCtr="0">
            <a:normAutofit/>
          </a:bodyPr>
          <a:lstStyle>
            <a:lvl1pPr marL="609585" lvl="0" indent="-482588" rtl="0">
              <a:spcBef>
                <a:spcPts val="1067"/>
              </a:spcBef>
              <a:spcAft>
                <a:spcPts val="0"/>
              </a:spcAft>
              <a:buSzPts val="2100"/>
              <a:buChar char="•"/>
              <a:defRPr/>
            </a:lvl1pPr>
            <a:lvl2pPr marL="1219170" lvl="1" indent="-457189" rtl="0">
              <a:spcBef>
                <a:spcPts val="533"/>
              </a:spcBef>
              <a:spcAft>
                <a:spcPts val="0"/>
              </a:spcAft>
              <a:buSzPts val="1800"/>
              <a:buChar char="-"/>
              <a:defRPr/>
            </a:lvl2pPr>
            <a:lvl3pPr marL="1828754" lvl="2" indent="-389457" rtl="0">
              <a:spcBef>
                <a:spcPts val="533"/>
              </a:spcBef>
              <a:spcAft>
                <a:spcPts val="0"/>
              </a:spcAft>
              <a:buSzPts val="1000"/>
              <a:buChar char="o"/>
              <a:defRPr/>
            </a:lvl3pPr>
            <a:lvl4pPr marL="2438339" lvl="3" indent="-423323" rtl="0">
              <a:spcBef>
                <a:spcPts val="533"/>
              </a:spcBef>
              <a:spcAft>
                <a:spcPts val="0"/>
              </a:spcAft>
              <a:buSzPts val="1400"/>
              <a:buChar char="•"/>
              <a:defRPr/>
            </a:lvl4pPr>
            <a:lvl5pPr marL="3047924" lvl="4" indent="-423323" rtl="0">
              <a:spcBef>
                <a:spcPts val="533"/>
              </a:spcBef>
              <a:spcAft>
                <a:spcPts val="0"/>
              </a:spcAft>
              <a:buSzPts val="14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129" name="Google Shape;129;p19"/>
          <p:cNvSpPr txBox="1">
            <a:spLocks noGrp="1"/>
          </p:cNvSpPr>
          <p:nvPr>
            <p:ph type="sldNum" idx="12"/>
          </p:nvPr>
        </p:nvSpPr>
        <p:spPr>
          <a:xfrm>
            <a:off x="772311" y="6143189"/>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0" name="Google Shape;130;p19"/>
          <p:cNvPicPr preferRelativeResize="0"/>
          <p:nvPr/>
        </p:nvPicPr>
        <p:blipFill>
          <a:blip r:embed="rId2">
            <a:alphaModFix/>
          </a:blip>
          <a:stretch>
            <a:fillRect/>
          </a:stretch>
        </p:blipFill>
        <p:spPr>
          <a:xfrm rot="16200000">
            <a:off x="-2805949" y="3239617"/>
            <a:ext cx="6319300" cy="372400"/>
          </a:xfrm>
          <a:prstGeom prst="rect">
            <a:avLst/>
          </a:prstGeom>
          <a:noFill/>
          <a:ln>
            <a:noFill/>
          </a:ln>
        </p:spPr>
      </p:pic>
      <p:sp>
        <p:nvSpPr>
          <p:cNvPr id="131" name="Google Shape;131;p19"/>
          <p:cNvSpPr txBox="1">
            <a:spLocks noGrp="1"/>
          </p:cNvSpPr>
          <p:nvPr>
            <p:ph type="title"/>
          </p:nvPr>
        </p:nvSpPr>
        <p:spPr>
          <a:xfrm>
            <a:off x="598333" y="554567"/>
            <a:ext cx="11360800" cy="763600"/>
          </a:xfrm>
          <a:prstGeom prst="rect">
            <a:avLst/>
          </a:prstGeom>
        </p:spPr>
        <p:txBody>
          <a:bodyPr spcFirstLastPara="1" wrap="square" lIns="68575" tIns="34275" rIns="68575" bIns="34275" anchor="t" anchorCtr="0">
            <a:normAutofit/>
          </a:bodyPr>
          <a:lstStyle>
            <a:lvl1pPr lvl="0" rtl="0">
              <a:spcBef>
                <a:spcPts val="0"/>
              </a:spcBef>
              <a:spcAft>
                <a:spcPts val="0"/>
              </a:spcAft>
              <a:buClr>
                <a:srgbClr val="D50032"/>
              </a:buClr>
              <a:buSzPts val="2800"/>
              <a:buFont typeface="Josefin Sans"/>
              <a:buNone/>
              <a:defRPr sz="3733"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o"/>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35" name="Google Shape;135;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r>
              <a:rPr lang="en-US"/>
              <a:t>DRAFT</a:t>
            </a:r>
            <a:endParaRPr/>
          </a:p>
        </p:txBody>
      </p:sp>
      <p:sp>
        <p:nvSpPr>
          <p:cNvPr id="137" name="Google Shape;137;p20"/>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8" name="Google Shape;138;p20" descr="Virginia Department of Education"/>
          <p:cNvPicPr preferRelativeResize="0"/>
          <p:nvPr/>
        </p:nvPicPr>
        <p:blipFill rotWithShape="1">
          <a:blip r:embed="rId2">
            <a:alphaModFix/>
          </a:blip>
          <a:srcRect/>
          <a:stretch/>
        </p:blipFill>
        <p:spPr>
          <a:xfrm rot="16200000">
            <a:off x="-3027419" y="3223350"/>
            <a:ext cx="6664604" cy="381164"/>
          </a:xfrm>
          <a:prstGeom prst="rect">
            <a:avLst/>
          </a:prstGeom>
          <a:noFill/>
          <a:ln>
            <a:noFill/>
          </a:ln>
        </p:spPr>
      </p:pic>
      <p:pic>
        <p:nvPicPr>
          <p:cNvPr id="139" name="Google Shape;139;p20" descr="VDOE Logo&#10;"/>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18"/>
          <p:cNvSpPr>
            <a:spLocks noGrp="1"/>
          </p:cNvSpPr>
          <p:nvPr>
            <p:ph type="pic" idx="2"/>
          </p:nvPr>
        </p:nvSpPr>
        <p:spPr>
          <a:xfrm>
            <a:off x="5183188" y="987425"/>
            <a:ext cx="6172400" cy="2259200"/>
          </a:xfrm>
          <a:prstGeom prst="rect">
            <a:avLst/>
          </a:prstGeom>
          <a:noFill/>
          <a:ln>
            <a:noFill/>
          </a:ln>
        </p:spPr>
      </p:sp>
      <p:sp>
        <p:nvSpPr>
          <p:cNvPr id="121" name="Google Shape;121;p18"/>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70" lvl="0" indent="-304784" algn="l">
              <a:lnSpc>
                <a:spcPct val="90000"/>
              </a:lnSpc>
              <a:spcBef>
                <a:spcPts val="1067"/>
              </a:spcBef>
              <a:spcAft>
                <a:spcPts val="0"/>
              </a:spcAft>
              <a:buSzPts val="1200"/>
              <a:buNone/>
              <a:defRPr sz="1600"/>
            </a:lvl1pPr>
            <a:lvl2pPr marL="1219140" lvl="1" indent="-304784" algn="l">
              <a:lnSpc>
                <a:spcPct val="90000"/>
              </a:lnSpc>
              <a:spcBef>
                <a:spcPts val="533"/>
              </a:spcBef>
              <a:spcAft>
                <a:spcPts val="0"/>
              </a:spcAft>
              <a:buSzPts val="1100"/>
              <a:buNone/>
              <a:defRPr sz="1467"/>
            </a:lvl2pPr>
            <a:lvl3pPr marL="1828709" lvl="2" indent="-304784" algn="l">
              <a:lnSpc>
                <a:spcPct val="90000"/>
              </a:lnSpc>
              <a:spcBef>
                <a:spcPts val="533"/>
              </a:spcBef>
              <a:spcAft>
                <a:spcPts val="0"/>
              </a:spcAft>
              <a:buSzPts val="600"/>
              <a:buNone/>
              <a:defRPr sz="1200"/>
            </a:lvl3pPr>
            <a:lvl4pPr marL="2438278" lvl="3" indent="-304784" algn="l">
              <a:lnSpc>
                <a:spcPct val="90000"/>
              </a:lnSpc>
              <a:spcBef>
                <a:spcPts val="533"/>
              </a:spcBef>
              <a:spcAft>
                <a:spcPts val="0"/>
              </a:spcAft>
              <a:buSzPts val="800"/>
              <a:buNone/>
              <a:defRPr sz="1067"/>
            </a:lvl4pPr>
            <a:lvl5pPr marL="3047848" lvl="4" indent="-304784" algn="l">
              <a:lnSpc>
                <a:spcPct val="90000"/>
              </a:lnSpc>
              <a:spcBef>
                <a:spcPts val="533"/>
              </a:spcBef>
              <a:spcAft>
                <a:spcPts val="0"/>
              </a:spcAft>
              <a:buSzPts val="800"/>
              <a:buNone/>
              <a:defRPr sz="1067"/>
            </a:lvl5pPr>
            <a:lvl6pPr marL="3657418" lvl="5" indent="-304784" algn="l">
              <a:lnSpc>
                <a:spcPct val="90000"/>
              </a:lnSpc>
              <a:spcBef>
                <a:spcPts val="533"/>
              </a:spcBef>
              <a:spcAft>
                <a:spcPts val="0"/>
              </a:spcAft>
              <a:buClr>
                <a:schemeClr val="dk1"/>
              </a:buClr>
              <a:buSzPts val="800"/>
              <a:buNone/>
              <a:defRPr sz="1067"/>
            </a:lvl6pPr>
            <a:lvl7pPr marL="4266987" lvl="6" indent="-304784" algn="l">
              <a:lnSpc>
                <a:spcPct val="90000"/>
              </a:lnSpc>
              <a:spcBef>
                <a:spcPts val="533"/>
              </a:spcBef>
              <a:spcAft>
                <a:spcPts val="0"/>
              </a:spcAft>
              <a:buClr>
                <a:schemeClr val="dk1"/>
              </a:buClr>
              <a:buSzPts val="800"/>
              <a:buNone/>
              <a:defRPr sz="1067"/>
            </a:lvl7pPr>
            <a:lvl8pPr marL="4876557" lvl="7" indent="-304784" algn="l">
              <a:lnSpc>
                <a:spcPct val="90000"/>
              </a:lnSpc>
              <a:spcBef>
                <a:spcPts val="533"/>
              </a:spcBef>
              <a:spcAft>
                <a:spcPts val="0"/>
              </a:spcAft>
              <a:buClr>
                <a:schemeClr val="dk1"/>
              </a:buClr>
              <a:buSzPts val="800"/>
              <a:buNone/>
              <a:defRPr sz="1067"/>
            </a:lvl8pPr>
            <a:lvl9pPr marL="5486126" lvl="8" indent="-304784" algn="l">
              <a:lnSpc>
                <a:spcPct val="90000"/>
              </a:lnSpc>
              <a:spcBef>
                <a:spcPts val="533"/>
              </a:spcBef>
              <a:spcAft>
                <a:spcPts val="0"/>
              </a:spcAft>
              <a:buClr>
                <a:schemeClr val="dk1"/>
              </a:buClr>
              <a:buSzPts val="800"/>
              <a:buNone/>
              <a:defRPr sz="1067"/>
            </a:lvl9pPr>
          </a:lstStyle>
          <a:p>
            <a:endParaRPr/>
          </a:p>
        </p:txBody>
      </p:sp>
      <p:sp>
        <p:nvSpPr>
          <p:cNvPr id="122" name="Google Shape;122;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DRAFT</a:t>
            </a:r>
            <a:endParaRPr/>
          </a:p>
        </p:txBody>
      </p:sp>
      <p:sp>
        <p:nvSpPr>
          <p:cNvPr id="124" name="Google Shape;124;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5" name="Google Shape;125;p18"/>
          <p:cNvSpPr>
            <a:spLocks noGrp="1"/>
          </p:cNvSpPr>
          <p:nvPr>
            <p:ph type="pic" idx="3"/>
          </p:nvPr>
        </p:nvSpPr>
        <p:spPr>
          <a:xfrm>
            <a:off x="5183188" y="3451509"/>
            <a:ext cx="2970400" cy="2259200"/>
          </a:xfrm>
          <a:prstGeom prst="rect">
            <a:avLst/>
          </a:prstGeom>
          <a:noFill/>
          <a:ln>
            <a:noFill/>
          </a:ln>
        </p:spPr>
      </p:sp>
      <p:sp>
        <p:nvSpPr>
          <p:cNvPr id="126" name="Google Shape;126;p18"/>
          <p:cNvSpPr>
            <a:spLocks noGrp="1"/>
          </p:cNvSpPr>
          <p:nvPr>
            <p:ph type="pic" idx="4"/>
          </p:nvPr>
        </p:nvSpPr>
        <p:spPr>
          <a:xfrm>
            <a:off x="8383588" y="3451508"/>
            <a:ext cx="2970400" cy="225920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1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a:lvl1pPr>
            <a:lvl2pPr marL="1219140" lvl="1" indent="-423312" algn="l" rtl="0">
              <a:lnSpc>
                <a:spcPct val="90000"/>
              </a:lnSpc>
              <a:spcBef>
                <a:spcPts val="533"/>
              </a:spcBef>
              <a:spcAft>
                <a:spcPts val="0"/>
              </a:spcAft>
              <a:buClr>
                <a:srgbClr val="C22536"/>
              </a:buClr>
              <a:buSzPts val="1400"/>
              <a:buChar char="•"/>
              <a:defRPr/>
            </a:lvl2pPr>
            <a:lvl3pPr marL="1828709" lvl="2" indent="-423312" algn="l" rtl="0">
              <a:lnSpc>
                <a:spcPct val="90000"/>
              </a:lnSpc>
              <a:spcBef>
                <a:spcPts val="533"/>
              </a:spcBef>
              <a:spcAft>
                <a:spcPts val="0"/>
              </a:spcAft>
              <a:buClr>
                <a:schemeClr val="dk1"/>
              </a:buClr>
              <a:buSzPts val="1400"/>
              <a:buChar char="•"/>
              <a:defRPr/>
            </a:lvl3pPr>
            <a:lvl4pPr marL="2438278" lvl="3" indent="-423312" algn="l" rtl="0">
              <a:lnSpc>
                <a:spcPct val="90000"/>
              </a:lnSpc>
              <a:spcBef>
                <a:spcPts val="533"/>
              </a:spcBef>
              <a:spcAft>
                <a:spcPts val="0"/>
              </a:spcAft>
              <a:buClr>
                <a:srgbClr val="901A28"/>
              </a:buClr>
              <a:buSzPts val="1400"/>
              <a:buChar char="•"/>
              <a:defRPr/>
            </a:lvl4pPr>
            <a:lvl5pPr marL="3047848" lvl="4" indent="-423312" algn="l" rtl="0">
              <a:lnSpc>
                <a:spcPct val="90000"/>
              </a:lnSpc>
              <a:spcBef>
                <a:spcPts val="533"/>
              </a:spcBef>
              <a:spcAft>
                <a:spcPts val="0"/>
              </a:spcAft>
              <a:buClr>
                <a:srgbClr val="525252"/>
              </a:buClr>
              <a:buSzPts val="1400"/>
              <a:buChar char="•"/>
              <a:defRPr/>
            </a:lvl5pPr>
            <a:lvl6pPr marL="3657418" lvl="5" indent="-423312" algn="l" rtl="0">
              <a:lnSpc>
                <a:spcPct val="90000"/>
              </a:lnSpc>
              <a:spcBef>
                <a:spcPts val="533"/>
              </a:spcBef>
              <a:spcAft>
                <a:spcPts val="0"/>
              </a:spcAft>
              <a:buClr>
                <a:schemeClr val="dk1"/>
              </a:buClr>
              <a:buSzPts val="1400"/>
              <a:buChar char="•"/>
              <a:defRPr/>
            </a:lvl6pPr>
            <a:lvl7pPr marL="4266987" lvl="6" indent="-423312" algn="l" rtl="0">
              <a:lnSpc>
                <a:spcPct val="90000"/>
              </a:lnSpc>
              <a:spcBef>
                <a:spcPts val="533"/>
              </a:spcBef>
              <a:spcAft>
                <a:spcPts val="0"/>
              </a:spcAft>
              <a:buClr>
                <a:schemeClr val="dk1"/>
              </a:buClr>
              <a:buSzPts val="1400"/>
              <a:buChar char="•"/>
              <a:defRPr/>
            </a:lvl7pPr>
            <a:lvl8pPr marL="4876557" lvl="7" indent="-423312" algn="l" rtl="0">
              <a:lnSpc>
                <a:spcPct val="90000"/>
              </a:lnSpc>
              <a:spcBef>
                <a:spcPts val="533"/>
              </a:spcBef>
              <a:spcAft>
                <a:spcPts val="0"/>
              </a:spcAft>
              <a:buClr>
                <a:schemeClr val="dk1"/>
              </a:buClr>
              <a:buSzPts val="1400"/>
              <a:buChar char="•"/>
              <a:defRPr/>
            </a:lvl8pPr>
            <a:lvl9pPr marL="5486126" lvl="8" indent="-423312" algn="l" rtl="0">
              <a:lnSpc>
                <a:spcPct val="90000"/>
              </a:lnSpc>
              <a:spcBef>
                <a:spcPts val="533"/>
              </a:spcBef>
              <a:spcAft>
                <a:spcPts val="0"/>
              </a:spcAft>
              <a:buClr>
                <a:schemeClr val="dk1"/>
              </a:buClr>
              <a:buSzPts val="1400"/>
              <a:buChar char="•"/>
              <a:defRPr/>
            </a:lvl9pPr>
          </a:lstStyle>
          <a:p>
            <a:endParaRPr/>
          </a:p>
        </p:txBody>
      </p:sp>
      <p:sp>
        <p:nvSpPr>
          <p:cNvPr id="130" name="Google Shape;130;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 name="Google Shape;131;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r>
              <a:rPr lang="en-US"/>
              <a:t>DRAFT</a:t>
            </a:r>
            <a:endParaRPr/>
          </a:p>
        </p:txBody>
      </p:sp>
      <p:sp>
        <p:nvSpPr>
          <p:cNvPr id="132" name="Google Shape;132;p19"/>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3" name="Google Shape;133;p19" descr="Virginia Department of Education"/>
          <p:cNvPicPr preferRelativeResize="0"/>
          <p:nvPr/>
        </p:nvPicPr>
        <p:blipFill rotWithShape="1">
          <a:blip r:embed="rId2">
            <a:alphaModFix/>
          </a:blip>
          <a:srcRect/>
          <a:stretch/>
        </p:blipFill>
        <p:spPr>
          <a:xfrm rot="16200000">
            <a:off x="-3027418" y="3223351"/>
            <a:ext cx="6664604" cy="381164"/>
          </a:xfrm>
          <a:prstGeom prst="rect">
            <a:avLst/>
          </a:prstGeom>
          <a:noFill/>
          <a:ln>
            <a:noFill/>
          </a:ln>
        </p:spPr>
      </p:pic>
      <p:pic>
        <p:nvPicPr>
          <p:cNvPr id="134" name="Google Shape;134;p19" descr="VDOE Logo&#10;"/>
          <p:cNvPicPr preferRelativeResize="0"/>
          <p:nvPr/>
        </p:nvPicPr>
        <p:blipFill rotWithShape="1">
          <a:blip r:embed="rId3">
            <a:alphaModFix/>
          </a:blip>
          <a:srcRect/>
          <a:stretch/>
        </p:blipFill>
        <p:spPr>
          <a:xfrm>
            <a:off x="9622342" y="6116946"/>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35"/>
        <p:cNvGrpSpPr/>
        <p:nvPr/>
      </p:nvGrpSpPr>
      <p:grpSpPr>
        <a:xfrm>
          <a:off x="0" y="0"/>
          <a:ext cx="0" cy="0"/>
          <a:chOff x="0" y="0"/>
          <a:chExt cx="0" cy="0"/>
        </a:xfrm>
      </p:grpSpPr>
      <p:sp>
        <p:nvSpPr>
          <p:cNvPr id="136" name="Google Shape;136;p20"/>
          <p:cNvSpPr txBox="1">
            <a:spLocks noGrp="1"/>
          </p:cNvSpPr>
          <p:nvPr>
            <p:ph type="body" idx="1"/>
          </p:nvPr>
        </p:nvSpPr>
        <p:spPr>
          <a:xfrm>
            <a:off x="1047933" y="1848567"/>
            <a:ext cx="10911200" cy="4555200"/>
          </a:xfrm>
          <a:prstGeom prst="rect">
            <a:avLst/>
          </a:prstGeom>
          <a:noFill/>
          <a:ln>
            <a:noFill/>
          </a:ln>
        </p:spPr>
        <p:txBody>
          <a:bodyPr spcFirstLastPara="1" wrap="square" lIns="91425" tIns="91425" rIns="91425" bIns="91425" anchor="t" anchorCtr="0">
            <a:noAutofit/>
          </a:bodyPr>
          <a:lstStyle>
            <a:lvl1pPr marL="609570" lvl="0" indent="-440245" algn="l" rtl="0">
              <a:lnSpc>
                <a:spcPct val="90000"/>
              </a:lnSpc>
              <a:spcBef>
                <a:spcPts val="0"/>
              </a:spcBef>
              <a:spcAft>
                <a:spcPts val="0"/>
              </a:spcAft>
              <a:buSzPts val="1600"/>
              <a:buChar char="●"/>
              <a:defRPr/>
            </a:lvl1pPr>
            <a:lvl2pPr marL="1219140" lvl="1" indent="-440245" algn="l" rtl="0">
              <a:lnSpc>
                <a:spcPct val="90000"/>
              </a:lnSpc>
              <a:spcBef>
                <a:spcPts val="2133"/>
              </a:spcBef>
              <a:spcAft>
                <a:spcPts val="0"/>
              </a:spcAft>
              <a:buSzPts val="1600"/>
              <a:buChar char="○"/>
              <a:defRPr/>
            </a:lvl2pPr>
            <a:lvl3pPr marL="1828709" lvl="2" indent="-423312" algn="l" rtl="0">
              <a:lnSpc>
                <a:spcPct val="90000"/>
              </a:lnSpc>
              <a:spcBef>
                <a:spcPts val="2133"/>
              </a:spcBef>
              <a:spcAft>
                <a:spcPts val="0"/>
              </a:spcAft>
              <a:buSzPts val="1400"/>
              <a:buChar char="■"/>
              <a:defRPr/>
            </a:lvl3pPr>
            <a:lvl4pPr marL="2438278" lvl="3" indent="-423312" algn="l" rtl="0">
              <a:lnSpc>
                <a:spcPct val="90000"/>
              </a:lnSpc>
              <a:spcBef>
                <a:spcPts val="2133"/>
              </a:spcBef>
              <a:spcAft>
                <a:spcPts val="0"/>
              </a:spcAft>
              <a:buSzPts val="1400"/>
              <a:buChar char="●"/>
              <a:defRPr/>
            </a:lvl4pPr>
            <a:lvl5pPr marL="3047848" lvl="4" indent="-423312" algn="l" rtl="0">
              <a:lnSpc>
                <a:spcPct val="90000"/>
              </a:lnSpc>
              <a:spcBef>
                <a:spcPts val="2133"/>
              </a:spcBef>
              <a:spcAft>
                <a:spcPts val="0"/>
              </a:spcAft>
              <a:buSzPts val="1400"/>
              <a:buChar char="○"/>
              <a:defRPr/>
            </a:lvl5pPr>
            <a:lvl6pPr marL="3657418" lvl="5" indent="-423312" algn="l" rtl="0">
              <a:lnSpc>
                <a:spcPct val="90000"/>
              </a:lnSpc>
              <a:spcBef>
                <a:spcPts val="2133"/>
              </a:spcBef>
              <a:spcAft>
                <a:spcPts val="0"/>
              </a:spcAft>
              <a:buSzPts val="1400"/>
              <a:buChar char="■"/>
              <a:defRPr/>
            </a:lvl6pPr>
            <a:lvl7pPr marL="4266987" lvl="6" indent="-423312" algn="l" rtl="0">
              <a:lnSpc>
                <a:spcPct val="90000"/>
              </a:lnSpc>
              <a:spcBef>
                <a:spcPts val="2133"/>
              </a:spcBef>
              <a:spcAft>
                <a:spcPts val="0"/>
              </a:spcAft>
              <a:buSzPts val="1400"/>
              <a:buChar char="●"/>
              <a:defRPr/>
            </a:lvl7pPr>
            <a:lvl8pPr marL="4876557" lvl="7" indent="-423312" algn="l" rtl="0">
              <a:lnSpc>
                <a:spcPct val="90000"/>
              </a:lnSpc>
              <a:spcBef>
                <a:spcPts val="2133"/>
              </a:spcBef>
              <a:spcAft>
                <a:spcPts val="0"/>
              </a:spcAft>
              <a:buSzPts val="1400"/>
              <a:buChar char="○"/>
              <a:defRPr/>
            </a:lvl8pPr>
            <a:lvl9pPr marL="5486126" lvl="8" indent="-423312" algn="l" rtl="0">
              <a:lnSpc>
                <a:spcPct val="90000"/>
              </a:lnSpc>
              <a:spcBef>
                <a:spcPts val="2133"/>
              </a:spcBef>
              <a:spcAft>
                <a:spcPts val="2133"/>
              </a:spcAft>
              <a:buSzPts val="1400"/>
              <a:buChar char="■"/>
              <a:defRPr/>
            </a:lvl9pPr>
          </a:lstStyle>
          <a:p>
            <a:endParaRPr/>
          </a:p>
        </p:txBody>
      </p:sp>
      <p:sp>
        <p:nvSpPr>
          <p:cNvPr id="137" name="Google Shape;137;p20"/>
          <p:cNvSpPr txBox="1">
            <a:spLocks noGrp="1"/>
          </p:cNvSpPr>
          <p:nvPr>
            <p:ph type="sldNum" idx="12"/>
          </p:nvPr>
        </p:nvSpPr>
        <p:spPr>
          <a:xfrm>
            <a:off x="772311" y="6143189"/>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pic>
        <p:nvPicPr>
          <p:cNvPr id="138" name="Google Shape;138;p20"/>
          <p:cNvPicPr preferRelativeResize="0"/>
          <p:nvPr/>
        </p:nvPicPr>
        <p:blipFill rotWithShape="1">
          <a:blip r:embed="rId2">
            <a:alphaModFix/>
          </a:blip>
          <a:srcRect/>
          <a:stretch/>
        </p:blipFill>
        <p:spPr>
          <a:xfrm rot="16200000">
            <a:off x="-2805949" y="3239617"/>
            <a:ext cx="6319300" cy="372400"/>
          </a:xfrm>
          <a:prstGeom prst="rect">
            <a:avLst/>
          </a:prstGeom>
          <a:noFill/>
          <a:ln>
            <a:noFill/>
          </a:ln>
        </p:spPr>
      </p:pic>
      <p:sp>
        <p:nvSpPr>
          <p:cNvPr id="139" name="Google Shape;139;p20"/>
          <p:cNvSpPr txBox="1">
            <a:spLocks noGrp="1"/>
          </p:cNvSpPr>
          <p:nvPr>
            <p:ph type="title"/>
          </p:nvPr>
        </p:nvSpPr>
        <p:spPr>
          <a:xfrm>
            <a:off x="598333" y="554567"/>
            <a:ext cx="11360800" cy="7636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rgbClr val="D50032"/>
              </a:buClr>
              <a:buSzPts val="2800"/>
              <a:buFont typeface="Josefin Sans"/>
              <a:buNone/>
              <a:defRPr sz="3733" b="1">
                <a:solidFill>
                  <a:srgbClr val="D50032"/>
                </a:solidFill>
                <a:latin typeface="Josefin Sans"/>
                <a:ea typeface="Josefin Sans"/>
                <a:cs typeface="Josefin Sans"/>
                <a:sym typeface="Josefin Sans"/>
              </a:defRPr>
            </a:lvl1pPr>
            <a:lvl2pPr lvl="1" algn="l" rtl="0">
              <a:lnSpc>
                <a:spcPct val="100000"/>
              </a:lnSpc>
              <a:spcBef>
                <a:spcPts val="0"/>
              </a:spcBef>
              <a:spcAft>
                <a:spcPts val="0"/>
              </a:spcAft>
              <a:buClr>
                <a:schemeClr val="dk1"/>
              </a:buClr>
              <a:buSzPts val="2800"/>
              <a:buNone/>
              <a:defRPr sz="3733">
                <a:solidFill>
                  <a:schemeClr val="dk1"/>
                </a:solidFill>
              </a:defRPr>
            </a:lvl2pPr>
            <a:lvl3pPr lvl="2" algn="l" rtl="0">
              <a:lnSpc>
                <a:spcPct val="100000"/>
              </a:lnSpc>
              <a:spcBef>
                <a:spcPts val="0"/>
              </a:spcBef>
              <a:spcAft>
                <a:spcPts val="0"/>
              </a:spcAft>
              <a:buClr>
                <a:schemeClr val="dk1"/>
              </a:buClr>
              <a:buSzPts val="2800"/>
              <a:buNone/>
              <a:defRPr sz="3733">
                <a:solidFill>
                  <a:schemeClr val="dk1"/>
                </a:solidFill>
              </a:defRPr>
            </a:lvl3pPr>
            <a:lvl4pPr lvl="3" algn="l" rtl="0">
              <a:lnSpc>
                <a:spcPct val="100000"/>
              </a:lnSpc>
              <a:spcBef>
                <a:spcPts val="0"/>
              </a:spcBef>
              <a:spcAft>
                <a:spcPts val="0"/>
              </a:spcAft>
              <a:buClr>
                <a:schemeClr val="dk1"/>
              </a:buClr>
              <a:buSzPts val="2800"/>
              <a:buNone/>
              <a:defRPr sz="3733">
                <a:solidFill>
                  <a:schemeClr val="dk1"/>
                </a:solidFill>
              </a:defRPr>
            </a:lvl4pPr>
            <a:lvl5pPr lvl="4" algn="l" rtl="0">
              <a:lnSpc>
                <a:spcPct val="100000"/>
              </a:lnSpc>
              <a:spcBef>
                <a:spcPts val="0"/>
              </a:spcBef>
              <a:spcAft>
                <a:spcPts val="0"/>
              </a:spcAft>
              <a:buClr>
                <a:schemeClr val="dk1"/>
              </a:buClr>
              <a:buSzPts val="2800"/>
              <a:buNone/>
              <a:defRPr sz="3733">
                <a:solidFill>
                  <a:schemeClr val="dk1"/>
                </a:solidFill>
              </a:defRPr>
            </a:lvl5pPr>
            <a:lvl6pPr lvl="5" algn="l" rtl="0">
              <a:lnSpc>
                <a:spcPct val="100000"/>
              </a:lnSpc>
              <a:spcBef>
                <a:spcPts val="0"/>
              </a:spcBef>
              <a:spcAft>
                <a:spcPts val="0"/>
              </a:spcAft>
              <a:buClr>
                <a:schemeClr val="dk1"/>
              </a:buClr>
              <a:buSzPts val="2800"/>
              <a:buNone/>
              <a:defRPr sz="3733">
                <a:solidFill>
                  <a:schemeClr val="dk1"/>
                </a:solidFill>
              </a:defRPr>
            </a:lvl6pPr>
            <a:lvl7pPr lvl="6" algn="l" rtl="0">
              <a:lnSpc>
                <a:spcPct val="100000"/>
              </a:lnSpc>
              <a:spcBef>
                <a:spcPts val="0"/>
              </a:spcBef>
              <a:spcAft>
                <a:spcPts val="0"/>
              </a:spcAft>
              <a:buClr>
                <a:schemeClr val="dk1"/>
              </a:buClr>
              <a:buSzPts val="2800"/>
              <a:buNone/>
              <a:defRPr sz="3733">
                <a:solidFill>
                  <a:schemeClr val="dk1"/>
                </a:solidFill>
              </a:defRPr>
            </a:lvl7pPr>
            <a:lvl8pPr lvl="7" algn="l" rtl="0">
              <a:lnSpc>
                <a:spcPct val="100000"/>
              </a:lnSpc>
              <a:spcBef>
                <a:spcPts val="0"/>
              </a:spcBef>
              <a:spcAft>
                <a:spcPts val="0"/>
              </a:spcAft>
              <a:buClr>
                <a:schemeClr val="dk1"/>
              </a:buClr>
              <a:buSzPts val="2800"/>
              <a:buNone/>
              <a:defRPr sz="3733">
                <a:solidFill>
                  <a:schemeClr val="dk1"/>
                </a:solidFill>
              </a:defRPr>
            </a:lvl8pPr>
            <a:lvl9pPr lvl="8" algn="l" rtl="0">
              <a:lnSpc>
                <a:spcPct val="100000"/>
              </a:lnSpc>
              <a:spcBef>
                <a:spcPts val="0"/>
              </a:spcBef>
              <a:spcAft>
                <a:spcPts val="0"/>
              </a:spcAft>
              <a:buClr>
                <a:schemeClr val="dk1"/>
              </a:buClr>
              <a:buSzPts val="2800"/>
              <a:buNone/>
              <a:defRPr sz="3733">
                <a:solidFill>
                  <a:schemeClr val="dk1"/>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1047933" y="1848567"/>
            <a:ext cx="10911200" cy="4555200"/>
          </a:xfrm>
          <a:prstGeom prst="rect">
            <a:avLst/>
          </a:prstGeom>
        </p:spPr>
        <p:txBody>
          <a:bodyPr spcFirstLastPara="1" wrap="square" lIns="68575" tIns="34275" rIns="68575" bIns="34275" anchor="t" anchorCtr="0">
            <a:normAutofit/>
          </a:bodyPr>
          <a:lstStyle>
            <a:lvl1pPr marL="609570" lvl="0" indent="-482576" rtl="0">
              <a:spcBef>
                <a:spcPts val="1067"/>
              </a:spcBef>
              <a:spcAft>
                <a:spcPts val="0"/>
              </a:spcAft>
              <a:buSzPts val="2100"/>
              <a:buChar char="•"/>
              <a:defRPr/>
            </a:lvl1pPr>
            <a:lvl2pPr marL="1219140" lvl="1" indent="-457178" rtl="0">
              <a:spcBef>
                <a:spcPts val="533"/>
              </a:spcBef>
              <a:spcAft>
                <a:spcPts val="0"/>
              </a:spcAft>
              <a:buSzPts val="1800"/>
              <a:buChar char="-"/>
              <a:defRPr/>
            </a:lvl2pPr>
            <a:lvl3pPr marL="1828709" lvl="2" indent="-389448" rtl="0">
              <a:spcBef>
                <a:spcPts val="533"/>
              </a:spcBef>
              <a:spcAft>
                <a:spcPts val="0"/>
              </a:spcAft>
              <a:buSzPts val="1000"/>
              <a:buChar char="o"/>
              <a:defRPr/>
            </a:lvl3pPr>
            <a:lvl4pPr marL="2438278" lvl="3" indent="-423312" rtl="0">
              <a:spcBef>
                <a:spcPts val="533"/>
              </a:spcBef>
              <a:spcAft>
                <a:spcPts val="0"/>
              </a:spcAft>
              <a:buSzPts val="1400"/>
              <a:buChar char="•"/>
              <a:defRPr/>
            </a:lvl4pPr>
            <a:lvl5pPr marL="3047848" lvl="4" indent="-423312" rtl="0">
              <a:spcBef>
                <a:spcPts val="533"/>
              </a:spcBef>
              <a:spcAft>
                <a:spcPts val="0"/>
              </a:spcAft>
              <a:buSzPts val="1400"/>
              <a:buChar char="-"/>
              <a:defRPr/>
            </a:lvl5pPr>
            <a:lvl6pPr marL="3657418" lvl="5" indent="-423312" rtl="0">
              <a:spcBef>
                <a:spcPts val="533"/>
              </a:spcBef>
              <a:spcAft>
                <a:spcPts val="0"/>
              </a:spcAft>
              <a:buSzPts val="1400"/>
              <a:buChar char="•"/>
              <a:defRPr/>
            </a:lvl6pPr>
            <a:lvl7pPr marL="4266987" lvl="6" indent="-423312" rtl="0">
              <a:spcBef>
                <a:spcPts val="533"/>
              </a:spcBef>
              <a:spcAft>
                <a:spcPts val="0"/>
              </a:spcAft>
              <a:buSzPts val="1400"/>
              <a:buChar char="•"/>
              <a:defRPr/>
            </a:lvl7pPr>
            <a:lvl8pPr marL="4876557" lvl="7" indent="-423312" rtl="0">
              <a:spcBef>
                <a:spcPts val="533"/>
              </a:spcBef>
              <a:spcAft>
                <a:spcPts val="0"/>
              </a:spcAft>
              <a:buSzPts val="1400"/>
              <a:buChar char="•"/>
              <a:defRPr/>
            </a:lvl8pPr>
            <a:lvl9pPr marL="5486126" lvl="8" indent="-423312" rtl="0">
              <a:spcBef>
                <a:spcPts val="533"/>
              </a:spcBef>
              <a:spcAft>
                <a:spcPts val="0"/>
              </a:spcAft>
              <a:buSzPts val="1400"/>
              <a:buChar char="•"/>
              <a:defRPr/>
            </a:lvl9pPr>
          </a:lstStyle>
          <a:p>
            <a:endParaRPr/>
          </a:p>
        </p:txBody>
      </p:sp>
      <p:sp>
        <p:nvSpPr>
          <p:cNvPr id="129" name="Google Shape;129;p19"/>
          <p:cNvSpPr txBox="1">
            <a:spLocks noGrp="1"/>
          </p:cNvSpPr>
          <p:nvPr>
            <p:ph type="sldNum" idx="12"/>
          </p:nvPr>
        </p:nvSpPr>
        <p:spPr>
          <a:xfrm>
            <a:off x="772311" y="6143189"/>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0" name="Google Shape;130;p19"/>
          <p:cNvPicPr preferRelativeResize="0"/>
          <p:nvPr/>
        </p:nvPicPr>
        <p:blipFill>
          <a:blip r:embed="rId2">
            <a:alphaModFix/>
          </a:blip>
          <a:stretch>
            <a:fillRect/>
          </a:stretch>
        </p:blipFill>
        <p:spPr>
          <a:xfrm rot="16200000">
            <a:off x="-2805949" y="3239617"/>
            <a:ext cx="6319300" cy="372400"/>
          </a:xfrm>
          <a:prstGeom prst="rect">
            <a:avLst/>
          </a:prstGeom>
          <a:noFill/>
          <a:ln>
            <a:noFill/>
          </a:ln>
        </p:spPr>
      </p:pic>
      <p:sp>
        <p:nvSpPr>
          <p:cNvPr id="131" name="Google Shape;131;p19"/>
          <p:cNvSpPr txBox="1">
            <a:spLocks noGrp="1"/>
          </p:cNvSpPr>
          <p:nvPr>
            <p:ph type="title"/>
          </p:nvPr>
        </p:nvSpPr>
        <p:spPr>
          <a:xfrm>
            <a:off x="598333" y="554567"/>
            <a:ext cx="11360800" cy="763600"/>
          </a:xfrm>
          <a:prstGeom prst="rect">
            <a:avLst/>
          </a:prstGeom>
        </p:spPr>
        <p:txBody>
          <a:bodyPr spcFirstLastPara="1" wrap="square" lIns="68575" tIns="34275" rIns="68575" bIns="34275" anchor="t" anchorCtr="0">
            <a:normAutofit/>
          </a:bodyPr>
          <a:lstStyle>
            <a:lvl1pPr lvl="0" rtl="0">
              <a:spcBef>
                <a:spcPts val="0"/>
              </a:spcBef>
              <a:spcAft>
                <a:spcPts val="0"/>
              </a:spcAft>
              <a:buClr>
                <a:srgbClr val="D50032"/>
              </a:buClr>
              <a:buSzPts val="2800"/>
              <a:buFont typeface="Josefin Sans"/>
              <a:buNone/>
              <a:defRPr sz="3733"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70" lvl="0" indent="-423312" algn="l" rtl="0">
              <a:lnSpc>
                <a:spcPct val="90000"/>
              </a:lnSpc>
              <a:spcBef>
                <a:spcPts val="1067"/>
              </a:spcBef>
              <a:spcAft>
                <a:spcPts val="0"/>
              </a:spcAft>
              <a:buClr>
                <a:schemeClr val="dk1"/>
              </a:buClr>
              <a:buSzPts val="1400"/>
              <a:buChar char="•"/>
              <a:defRPr/>
            </a:lvl1pPr>
            <a:lvl2pPr marL="1219140" lvl="1" indent="-423312" algn="l" rtl="0">
              <a:lnSpc>
                <a:spcPct val="90000"/>
              </a:lnSpc>
              <a:spcBef>
                <a:spcPts val="533"/>
              </a:spcBef>
              <a:spcAft>
                <a:spcPts val="0"/>
              </a:spcAft>
              <a:buClr>
                <a:srgbClr val="C22536"/>
              </a:buClr>
              <a:buSzPts val="1400"/>
              <a:buChar char="-"/>
              <a:defRPr/>
            </a:lvl2pPr>
            <a:lvl3pPr marL="1828709" lvl="2" indent="-423312" algn="l" rtl="0">
              <a:lnSpc>
                <a:spcPct val="90000"/>
              </a:lnSpc>
              <a:spcBef>
                <a:spcPts val="533"/>
              </a:spcBef>
              <a:spcAft>
                <a:spcPts val="0"/>
              </a:spcAft>
              <a:buClr>
                <a:schemeClr val="dk1"/>
              </a:buClr>
              <a:buSzPts val="1400"/>
              <a:buChar char="o"/>
              <a:defRPr/>
            </a:lvl3pPr>
            <a:lvl4pPr marL="2438278" lvl="3" indent="-423312" algn="l" rtl="0">
              <a:lnSpc>
                <a:spcPct val="90000"/>
              </a:lnSpc>
              <a:spcBef>
                <a:spcPts val="533"/>
              </a:spcBef>
              <a:spcAft>
                <a:spcPts val="0"/>
              </a:spcAft>
              <a:buClr>
                <a:srgbClr val="901A28"/>
              </a:buClr>
              <a:buSzPts val="1400"/>
              <a:buChar char="•"/>
              <a:defRPr/>
            </a:lvl4pPr>
            <a:lvl5pPr marL="3047848" lvl="4" indent="-423312" algn="l" rtl="0">
              <a:lnSpc>
                <a:spcPct val="90000"/>
              </a:lnSpc>
              <a:spcBef>
                <a:spcPts val="533"/>
              </a:spcBef>
              <a:spcAft>
                <a:spcPts val="0"/>
              </a:spcAft>
              <a:buClr>
                <a:srgbClr val="525252"/>
              </a:buClr>
              <a:buSzPts val="1400"/>
              <a:buChar char="-"/>
              <a:defRPr/>
            </a:lvl5pPr>
            <a:lvl6pPr marL="3657418" lvl="5" indent="-423312" algn="l" rtl="0">
              <a:lnSpc>
                <a:spcPct val="90000"/>
              </a:lnSpc>
              <a:spcBef>
                <a:spcPts val="533"/>
              </a:spcBef>
              <a:spcAft>
                <a:spcPts val="0"/>
              </a:spcAft>
              <a:buClr>
                <a:schemeClr val="dk1"/>
              </a:buClr>
              <a:buSzPts val="1400"/>
              <a:buChar char="•"/>
              <a:defRPr/>
            </a:lvl6pPr>
            <a:lvl7pPr marL="4266987" lvl="6" indent="-423312" algn="l" rtl="0">
              <a:lnSpc>
                <a:spcPct val="90000"/>
              </a:lnSpc>
              <a:spcBef>
                <a:spcPts val="533"/>
              </a:spcBef>
              <a:spcAft>
                <a:spcPts val="0"/>
              </a:spcAft>
              <a:buClr>
                <a:schemeClr val="dk1"/>
              </a:buClr>
              <a:buSzPts val="1400"/>
              <a:buChar char="•"/>
              <a:defRPr/>
            </a:lvl7pPr>
            <a:lvl8pPr marL="4876557" lvl="7" indent="-423312" algn="l" rtl="0">
              <a:lnSpc>
                <a:spcPct val="90000"/>
              </a:lnSpc>
              <a:spcBef>
                <a:spcPts val="533"/>
              </a:spcBef>
              <a:spcAft>
                <a:spcPts val="0"/>
              </a:spcAft>
              <a:buClr>
                <a:schemeClr val="dk1"/>
              </a:buClr>
              <a:buSzPts val="1400"/>
              <a:buChar char="•"/>
              <a:defRPr/>
            </a:lvl8pPr>
            <a:lvl9pPr marL="5486126" lvl="8" indent="-423312" algn="l" rtl="0">
              <a:lnSpc>
                <a:spcPct val="90000"/>
              </a:lnSpc>
              <a:spcBef>
                <a:spcPts val="533"/>
              </a:spcBef>
              <a:spcAft>
                <a:spcPts val="0"/>
              </a:spcAft>
              <a:buClr>
                <a:schemeClr val="dk1"/>
              </a:buClr>
              <a:buSzPts val="1400"/>
              <a:buChar char="•"/>
              <a:defRPr/>
            </a:lvl9pPr>
          </a:lstStyle>
          <a:p>
            <a:endParaRPr/>
          </a:p>
        </p:txBody>
      </p:sp>
      <p:sp>
        <p:nvSpPr>
          <p:cNvPr id="135" name="Google Shape;135;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r>
              <a:rPr lang="en-US"/>
              <a:t>DRAFT</a:t>
            </a:r>
            <a:endParaRPr/>
          </a:p>
        </p:txBody>
      </p:sp>
      <p:sp>
        <p:nvSpPr>
          <p:cNvPr id="137" name="Google Shape;137;p20"/>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38" name="Google Shape;138;p20" descr="Virginia Department of Education"/>
          <p:cNvPicPr preferRelativeResize="0"/>
          <p:nvPr/>
        </p:nvPicPr>
        <p:blipFill rotWithShape="1">
          <a:blip r:embed="rId2">
            <a:alphaModFix/>
          </a:blip>
          <a:srcRect/>
          <a:stretch/>
        </p:blipFill>
        <p:spPr>
          <a:xfrm rot="16200000">
            <a:off x="-3027418" y="3223351"/>
            <a:ext cx="6664604" cy="381164"/>
          </a:xfrm>
          <a:prstGeom prst="rect">
            <a:avLst/>
          </a:prstGeom>
          <a:noFill/>
          <a:ln>
            <a:noFill/>
          </a:ln>
        </p:spPr>
      </p:pic>
      <p:pic>
        <p:nvPicPr>
          <p:cNvPr id="139" name="Google Shape;139;p20" descr="VDOE Logo&#10;"/>
          <p:cNvPicPr preferRelativeResize="0"/>
          <p:nvPr/>
        </p:nvPicPr>
        <p:blipFill rotWithShape="1">
          <a:blip r:embed="rId3">
            <a:alphaModFix/>
          </a:blip>
          <a:srcRect/>
          <a:stretch/>
        </p:blipFill>
        <p:spPr>
          <a:xfrm>
            <a:off x="9622342" y="6116946"/>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 name="Google Shape;142;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r>
              <a:rPr lang="en-US"/>
              <a:t>DRAFT</a:t>
            </a:r>
            <a:endParaRPr/>
          </a:p>
        </p:txBody>
      </p:sp>
      <p:sp>
        <p:nvSpPr>
          <p:cNvPr id="144" name="Google Shape;144;p21"/>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45" name="Google Shape;145;p21" descr="Virginia Department of Education"/>
          <p:cNvPicPr preferRelativeResize="0"/>
          <p:nvPr/>
        </p:nvPicPr>
        <p:blipFill rotWithShape="1">
          <a:blip r:embed="rId2">
            <a:alphaModFix/>
          </a:blip>
          <a:srcRect/>
          <a:stretch/>
        </p:blipFill>
        <p:spPr>
          <a:xfrm rot="16200000">
            <a:off x="-3027418" y="3223351"/>
            <a:ext cx="6664604" cy="381164"/>
          </a:xfrm>
          <a:prstGeom prst="rect">
            <a:avLst/>
          </a:prstGeom>
          <a:noFill/>
          <a:ln>
            <a:noFill/>
          </a:ln>
        </p:spPr>
      </p:pic>
      <p:pic>
        <p:nvPicPr>
          <p:cNvPr id="146" name="Google Shape;146;p21" descr="VDOE Logo"/>
          <p:cNvPicPr preferRelativeResize="0"/>
          <p:nvPr/>
        </p:nvPicPr>
        <p:blipFill rotWithShape="1">
          <a:blip r:embed="rId3">
            <a:alphaModFix/>
          </a:blip>
          <a:srcRect/>
          <a:stretch/>
        </p:blipFill>
        <p:spPr>
          <a:xfrm>
            <a:off x="9622342" y="6116946"/>
            <a:ext cx="2531807" cy="84393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Page">
  <p:cSld name="Section Page">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415600" y="2867800"/>
            <a:ext cx="11360800" cy="1122400"/>
          </a:xfrm>
          <a:prstGeom prst="rect">
            <a:avLst/>
          </a:prstGeom>
        </p:spPr>
        <p:txBody>
          <a:bodyPr spcFirstLastPara="1" wrap="square" lIns="68575" tIns="34275" rIns="68575" bIns="3427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 name="Google Shape;149;p22"/>
          <p:cNvSpPr txBox="1">
            <a:spLocks noGrp="1"/>
          </p:cNvSpPr>
          <p:nvPr>
            <p:ph type="sldNum" idx="12"/>
          </p:nvPr>
        </p:nvSpPr>
        <p:spPr>
          <a:xfrm>
            <a:off x="316344" y="6143189"/>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2"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2" y="3636220"/>
            <a:ext cx="5254951" cy="16557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1" name="Google Shape;21;p45" descr="VDOE Logo"/>
          <p:cNvSpPr/>
          <p:nvPr/>
        </p:nvSpPr>
        <p:spPr>
          <a:xfrm>
            <a:off x="2020701" y="919538"/>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2" y="5751827"/>
            <a:ext cx="9513869" cy="69245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8" name="Google Shape;28;p46"/>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3"/>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8" name="Google Shape;28;p46"/>
          <p:cNvSpPr txBox="1">
            <a:spLocks noGrp="1"/>
          </p:cNvSpPr>
          <p:nvPr>
            <p:ph type="body" idx="1"/>
          </p:nvPr>
        </p:nvSpPr>
        <p:spPr>
          <a:xfrm>
            <a:off x="838200" y="1458933"/>
            <a:ext cx="10515600" cy="4718033"/>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1" y="170974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78" lvl="0" indent="-228589" algn="l">
              <a:lnSpc>
                <a:spcPct val="90000"/>
              </a:lnSpc>
              <a:spcBef>
                <a:spcPts val="1000"/>
              </a:spcBef>
              <a:spcAft>
                <a:spcPts val="0"/>
              </a:spcAft>
              <a:buSzPts val="2400"/>
              <a:buNone/>
              <a:defRPr sz="2400">
                <a:solidFill>
                  <a:schemeClr val="accent3"/>
                </a:solidFill>
              </a:defRPr>
            </a:lvl1pPr>
            <a:lvl2pPr marL="914354" lvl="1" indent="-228589" algn="l">
              <a:lnSpc>
                <a:spcPct val="90000"/>
              </a:lnSpc>
              <a:spcBef>
                <a:spcPts val="500"/>
              </a:spcBef>
              <a:spcAft>
                <a:spcPts val="0"/>
              </a:spcAft>
              <a:buSzPts val="2000"/>
              <a:buNone/>
              <a:defRPr sz="2000">
                <a:solidFill>
                  <a:srgbClr val="888FA3"/>
                </a:solidFill>
              </a:defRPr>
            </a:lvl2pPr>
            <a:lvl3pPr marL="1371532" lvl="2" indent="-228589" algn="l">
              <a:lnSpc>
                <a:spcPct val="90000"/>
              </a:lnSpc>
              <a:spcBef>
                <a:spcPts val="500"/>
              </a:spcBef>
              <a:spcAft>
                <a:spcPts val="0"/>
              </a:spcAft>
              <a:buSzPts val="1170"/>
              <a:buNone/>
              <a:defRPr sz="1800">
                <a:solidFill>
                  <a:srgbClr val="888FA3"/>
                </a:solidFill>
              </a:defRPr>
            </a:lvl3pPr>
            <a:lvl4pPr marL="1828709" lvl="3" indent="-228589" algn="l">
              <a:lnSpc>
                <a:spcPct val="90000"/>
              </a:lnSpc>
              <a:spcBef>
                <a:spcPts val="500"/>
              </a:spcBef>
              <a:spcAft>
                <a:spcPts val="0"/>
              </a:spcAft>
              <a:buSzPts val="1600"/>
              <a:buNone/>
              <a:defRPr sz="1600">
                <a:solidFill>
                  <a:srgbClr val="888FA3"/>
                </a:solidFill>
              </a:defRPr>
            </a:lvl4pPr>
            <a:lvl5pPr marL="2285886" lvl="4" indent="-228589" algn="l">
              <a:lnSpc>
                <a:spcPct val="90000"/>
              </a:lnSpc>
              <a:spcBef>
                <a:spcPts val="500"/>
              </a:spcBef>
              <a:spcAft>
                <a:spcPts val="0"/>
              </a:spcAft>
              <a:buSzPts val="1600"/>
              <a:buNone/>
              <a:defRPr sz="1600">
                <a:solidFill>
                  <a:srgbClr val="888FA3"/>
                </a:solidFill>
              </a:defRPr>
            </a:lvl5pPr>
            <a:lvl6pPr marL="2743062" lvl="5" indent="-228589" algn="l">
              <a:lnSpc>
                <a:spcPct val="90000"/>
              </a:lnSpc>
              <a:spcBef>
                <a:spcPts val="500"/>
              </a:spcBef>
              <a:spcAft>
                <a:spcPts val="0"/>
              </a:spcAft>
              <a:buClr>
                <a:srgbClr val="888FA3"/>
              </a:buClr>
              <a:buSzPts val="1600"/>
              <a:buNone/>
              <a:defRPr sz="1600">
                <a:solidFill>
                  <a:srgbClr val="888FA3"/>
                </a:solidFill>
              </a:defRPr>
            </a:lvl6pPr>
            <a:lvl7pPr marL="3200240" lvl="6" indent="-228589" algn="l">
              <a:lnSpc>
                <a:spcPct val="90000"/>
              </a:lnSpc>
              <a:spcBef>
                <a:spcPts val="500"/>
              </a:spcBef>
              <a:spcAft>
                <a:spcPts val="0"/>
              </a:spcAft>
              <a:buClr>
                <a:srgbClr val="888FA3"/>
              </a:buClr>
              <a:buSzPts val="1600"/>
              <a:buNone/>
              <a:defRPr sz="1600">
                <a:solidFill>
                  <a:srgbClr val="888FA3"/>
                </a:solidFill>
              </a:defRPr>
            </a:lvl7pPr>
            <a:lvl8pPr marL="3657418" lvl="7" indent="-228589" algn="l">
              <a:lnSpc>
                <a:spcPct val="90000"/>
              </a:lnSpc>
              <a:spcBef>
                <a:spcPts val="500"/>
              </a:spcBef>
              <a:spcAft>
                <a:spcPts val="0"/>
              </a:spcAft>
              <a:buClr>
                <a:srgbClr val="888FA3"/>
              </a:buClr>
              <a:buSzPts val="1600"/>
              <a:buNone/>
              <a:defRPr sz="1600">
                <a:solidFill>
                  <a:srgbClr val="888FA3"/>
                </a:solidFill>
              </a:defRPr>
            </a:lvl8pPr>
            <a:lvl9pPr marL="4114594" lvl="8" indent="-228589"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3"/>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4"/>
            <a:ext cx="5181600" cy="4628341"/>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4"/>
            <a:ext cx="5181600" cy="4628341"/>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8"/>
            <a:ext cx="6172200" cy="4873625"/>
          </a:xfrm>
          <a:prstGeom prst="rect">
            <a:avLst/>
          </a:prstGeom>
          <a:noFill/>
          <a:ln>
            <a:noFill/>
          </a:ln>
        </p:spPr>
      </p:sp>
      <p:sp>
        <p:nvSpPr>
          <p:cNvPr id="45" name="Google Shape;45;p49"/>
          <p:cNvSpPr txBox="1">
            <a:spLocks noGrp="1"/>
          </p:cNvSpPr>
          <p:nvPr>
            <p:ph type="body" idx="1"/>
          </p:nvPr>
        </p:nvSpPr>
        <p:spPr>
          <a:xfrm>
            <a:off x="839788" y="2057402"/>
            <a:ext cx="3932237" cy="3811588"/>
          </a:xfrm>
          <a:prstGeom prst="rect">
            <a:avLst/>
          </a:prstGeom>
          <a:noFill/>
          <a:ln>
            <a:noFill/>
          </a:ln>
        </p:spPr>
        <p:txBody>
          <a:bodyPr spcFirstLastPara="1" wrap="square" lIns="91425" tIns="45700" rIns="91425" bIns="45700" anchor="t" anchorCtr="0">
            <a:normAutofit/>
          </a:bodyPr>
          <a:lstStyle>
            <a:lvl1pPr marL="457178" lvl="0" indent="-228589" algn="l">
              <a:lnSpc>
                <a:spcPct val="90000"/>
              </a:lnSpc>
              <a:spcBef>
                <a:spcPts val="1000"/>
              </a:spcBef>
              <a:spcAft>
                <a:spcPts val="0"/>
              </a:spcAft>
              <a:buSzPts val="1600"/>
              <a:buNone/>
              <a:defRPr sz="1600"/>
            </a:lvl1pPr>
            <a:lvl2pPr marL="914354" lvl="1" indent="-228589" algn="l">
              <a:lnSpc>
                <a:spcPct val="90000"/>
              </a:lnSpc>
              <a:spcBef>
                <a:spcPts val="500"/>
              </a:spcBef>
              <a:spcAft>
                <a:spcPts val="0"/>
              </a:spcAft>
              <a:buSzPts val="1400"/>
              <a:buNone/>
              <a:defRPr sz="1400"/>
            </a:lvl2pPr>
            <a:lvl3pPr marL="1371532" lvl="2" indent="-228589" algn="l">
              <a:lnSpc>
                <a:spcPct val="90000"/>
              </a:lnSpc>
              <a:spcBef>
                <a:spcPts val="500"/>
              </a:spcBef>
              <a:spcAft>
                <a:spcPts val="0"/>
              </a:spcAft>
              <a:buSzPts val="780"/>
              <a:buNone/>
              <a:defRPr sz="1200"/>
            </a:lvl3pPr>
            <a:lvl4pPr marL="1828709" lvl="3" indent="-228589" algn="l">
              <a:lnSpc>
                <a:spcPct val="90000"/>
              </a:lnSpc>
              <a:spcBef>
                <a:spcPts val="500"/>
              </a:spcBef>
              <a:spcAft>
                <a:spcPts val="0"/>
              </a:spcAft>
              <a:buSzPts val="1000"/>
              <a:buNone/>
              <a:defRPr sz="1000"/>
            </a:lvl4pPr>
            <a:lvl5pPr marL="2285886" lvl="4" indent="-228589" algn="l">
              <a:lnSpc>
                <a:spcPct val="90000"/>
              </a:lnSpc>
              <a:spcBef>
                <a:spcPts val="500"/>
              </a:spcBef>
              <a:spcAft>
                <a:spcPts val="0"/>
              </a:spcAft>
              <a:buSzPts val="1000"/>
              <a:buNone/>
              <a:defRPr sz="1000"/>
            </a:lvl5pPr>
            <a:lvl6pPr marL="2743062" lvl="5" indent="-228589" algn="l">
              <a:lnSpc>
                <a:spcPct val="90000"/>
              </a:lnSpc>
              <a:spcBef>
                <a:spcPts val="500"/>
              </a:spcBef>
              <a:spcAft>
                <a:spcPts val="0"/>
              </a:spcAft>
              <a:buClr>
                <a:schemeClr val="dk1"/>
              </a:buClr>
              <a:buSzPts val="1000"/>
              <a:buNone/>
              <a:defRPr sz="1000"/>
            </a:lvl6pPr>
            <a:lvl7pPr marL="3200240" lvl="6" indent="-228589" algn="l">
              <a:lnSpc>
                <a:spcPct val="90000"/>
              </a:lnSpc>
              <a:spcBef>
                <a:spcPts val="500"/>
              </a:spcBef>
              <a:spcAft>
                <a:spcPts val="0"/>
              </a:spcAft>
              <a:buClr>
                <a:schemeClr val="dk1"/>
              </a:buClr>
              <a:buSzPts val="1000"/>
              <a:buNone/>
              <a:defRPr sz="1000"/>
            </a:lvl7pPr>
            <a:lvl8pPr marL="3657418" lvl="7" indent="-228589" algn="l">
              <a:lnSpc>
                <a:spcPct val="90000"/>
              </a:lnSpc>
              <a:spcBef>
                <a:spcPts val="500"/>
              </a:spcBef>
              <a:spcAft>
                <a:spcPts val="0"/>
              </a:spcAft>
              <a:buClr>
                <a:schemeClr val="dk1"/>
              </a:buClr>
              <a:buSzPts val="1000"/>
              <a:buNone/>
              <a:defRPr sz="1000"/>
            </a:lvl8pPr>
            <a:lvl9pPr marL="4114594" lvl="8" indent="-228589"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8"/>
            <a:ext cx="6172200" cy="4873625"/>
          </a:xfrm>
          <a:prstGeom prst="rect">
            <a:avLst/>
          </a:prstGeom>
          <a:noFill/>
          <a:ln>
            <a:noFill/>
          </a:ln>
        </p:spPr>
        <p:txBody>
          <a:bodyPr spcFirstLastPara="1" wrap="square" lIns="91425" tIns="45700" rIns="91425" bIns="45700" anchor="t" anchorCtr="0">
            <a:normAutofit/>
          </a:bodyPr>
          <a:lstStyle>
            <a:lvl1pPr marL="457178" lvl="0" indent="-431779" algn="l">
              <a:lnSpc>
                <a:spcPct val="90000"/>
              </a:lnSpc>
              <a:spcBef>
                <a:spcPts val="1000"/>
              </a:spcBef>
              <a:spcAft>
                <a:spcPts val="0"/>
              </a:spcAft>
              <a:buSzPts val="3200"/>
              <a:buChar char="•"/>
              <a:defRPr sz="3200"/>
            </a:lvl1pPr>
            <a:lvl2pPr marL="914354" lvl="1" indent="-406381" algn="l">
              <a:lnSpc>
                <a:spcPct val="90000"/>
              </a:lnSpc>
              <a:spcBef>
                <a:spcPts val="500"/>
              </a:spcBef>
              <a:spcAft>
                <a:spcPts val="0"/>
              </a:spcAft>
              <a:buSzPts val="2800"/>
              <a:buChar char="-"/>
              <a:defRPr sz="2800"/>
            </a:lvl2pPr>
            <a:lvl3pPr marL="1371532" lvl="2" indent="-327644" algn="l">
              <a:lnSpc>
                <a:spcPct val="90000"/>
              </a:lnSpc>
              <a:spcBef>
                <a:spcPts val="500"/>
              </a:spcBef>
              <a:spcAft>
                <a:spcPts val="0"/>
              </a:spcAft>
              <a:buSzPts val="1560"/>
              <a:buChar char="o"/>
              <a:defRPr sz="2400"/>
            </a:lvl3pPr>
            <a:lvl4pPr marL="1828709" lvl="3" indent="-355582" algn="l">
              <a:lnSpc>
                <a:spcPct val="90000"/>
              </a:lnSpc>
              <a:spcBef>
                <a:spcPts val="500"/>
              </a:spcBef>
              <a:spcAft>
                <a:spcPts val="0"/>
              </a:spcAft>
              <a:buSzPts val="2000"/>
              <a:buChar char="•"/>
              <a:defRPr sz="2000"/>
            </a:lvl4pPr>
            <a:lvl5pPr marL="2285886" lvl="4" indent="-355582" algn="l">
              <a:lnSpc>
                <a:spcPct val="90000"/>
              </a:lnSpc>
              <a:spcBef>
                <a:spcPts val="500"/>
              </a:spcBef>
              <a:spcAft>
                <a:spcPts val="0"/>
              </a:spcAft>
              <a:buSzPts val="2000"/>
              <a:buChar char="-"/>
              <a:defRPr sz="2000"/>
            </a:lvl5pPr>
            <a:lvl6pPr marL="2743062" lvl="5" indent="-355582" algn="l">
              <a:lnSpc>
                <a:spcPct val="90000"/>
              </a:lnSpc>
              <a:spcBef>
                <a:spcPts val="500"/>
              </a:spcBef>
              <a:spcAft>
                <a:spcPts val="0"/>
              </a:spcAft>
              <a:buClr>
                <a:schemeClr val="dk1"/>
              </a:buClr>
              <a:buSzPts val="2000"/>
              <a:buChar char="•"/>
              <a:defRPr sz="2000"/>
            </a:lvl6pPr>
            <a:lvl7pPr marL="3200240" lvl="6" indent="-355582" algn="l">
              <a:lnSpc>
                <a:spcPct val="90000"/>
              </a:lnSpc>
              <a:spcBef>
                <a:spcPts val="500"/>
              </a:spcBef>
              <a:spcAft>
                <a:spcPts val="0"/>
              </a:spcAft>
              <a:buClr>
                <a:schemeClr val="dk1"/>
              </a:buClr>
              <a:buSzPts val="2000"/>
              <a:buChar char="•"/>
              <a:defRPr sz="2000"/>
            </a:lvl7pPr>
            <a:lvl8pPr marL="3657418" lvl="7" indent="-355582" algn="l">
              <a:lnSpc>
                <a:spcPct val="90000"/>
              </a:lnSpc>
              <a:spcBef>
                <a:spcPts val="500"/>
              </a:spcBef>
              <a:spcAft>
                <a:spcPts val="0"/>
              </a:spcAft>
              <a:buClr>
                <a:schemeClr val="dk1"/>
              </a:buClr>
              <a:buSzPts val="2000"/>
              <a:buChar char="•"/>
              <a:defRPr sz="2000"/>
            </a:lvl8pPr>
            <a:lvl9pPr marL="4114594" lvl="8" indent="-355582"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2"/>
            <a:ext cx="3932237" cy="3811588"/>
          </a:xfrm>
          <a:prstGeom prst="rect">
            <a:avLst/>
          </a:prstGeom>
          <a:noFill/>
          <a:ln>
            <a:noFill/>
          </a:ln>
        </p:spPr>
        <p:txBody>
          <a:bodyPr spcFirstLastPara="1" wrap="square" lIns="91425" tIns="45700" rIns="91425" bIns="45700" anchor="t" anchorCtr="0">
            <a:normAutofit/>
          </a:bodyPr>
          <a:lstStyle>
            <a:lvl1pPr marL="457178" lvl="0" indent="-228589" algn="l">
              <a:lnSpc>
                <a:spcPct val="90000"/>
              </a:lnSpc>
              <a:spcBef>
                <a:spcPts val="1000"/>
              </a:spcBef>
              <a:spcAft>
                <a:spcPts val="0"/>
              </a:spcAft>
              <a:buSzPts val="1600"/>
              <a:buNone/>
              <a:defRPr sz="1600"/>
            </a:lvl1pPr>
            <a:lvl2pPr marL="914354" lvl="1" indent="-228589" algn="l">
              <a:lnSpc>
                <a:spcPct val="90000"/>
              </a:lnSpc>
              <a:spcBef>
                <a:spcPts val="500"/>
              </a:spcBef>
              <a:spcAft>
                <a:spcPts val="0"/>
              </a:spcAft>
              <a:buSzPts val="1400"/>
              <a:buNone/>
              <a:defRPr sz="1400"/>
            </a:lvl2pPr>
            <a:lvl3pPr marL="1371532" lvl="2" indent="-228589" algn="l">
              <a:lnSpc>
                <a:spcPct val="90000"/>
              </a:lnSpc>
              <a:spcBef>
                <a:spcPts val="500"/>
              </a:spcBef>
              <a:spcAft>
                <a:spcPts val="0"/>
              </a:spcAft>
              <a:buSzPts val="780"/>
              <a:buNone/>
              <a:defRPr sz="1200"/>
            </a:lvl3pPr>
            <a:lvl4pPr marL="1828709" lvl="3" indent="-228589" algn="l">
              <a:lnSpc>
                <a:spcPct val="90000"/>
              </a:lnSpc>
              <a:spcBef>
                <a:spcPts val="500"/>
              </a:spcBef>
              <a:spcAft>
                <a:spcPts val="0"/>
              </a:spcAft>
              <a:buSzPts val="1000"/>
              <a:buNone/>
              <a:defRPr sz="1000"/>
            </a:lvl4pPr>
            <a:lvl5pPr marL="2285886" lvl="4" indent="-228589" algn="l">
              <a:lnSpc>
                <a:spcPct val="90000"/>
              </a:lnSpc>
              <a:spcBef>
                <a:spcPts val="500"/>
              </a:spcBef>
              <a:spcAft>
                <a:spcPts val="0"/>
              </a:spcAft>
              <a:buSzPts val="1000"/>
              <a:buNone/>
              <a:defRPr sz="1000"/>
            </a:lvl5pPr>
            <a:lvl6pPr marL="2743062" lvl="5" indent="-228589" algn="l">
              <a:lnSpc>
                <a:spcPct val="90000"/>
              </a:lnSpc>
              <a:spcBef>
                <a:spcPts val="500"/>
              </a:spcBef>
              <a:spcAft>
                <a:spcPts val="0"/>
              </a:spcAft>
              <a:buClr>
                <a:schemeClr val="dk1"/>
              </a:buClr>
              <a:buSzPts val="1000"/>
              <a:buNone/>
              <a:defRPr sz="1000"/>
            </a:lvl6pPr>
            <a:lvl7pPr marL="3200240" lvl="6" indent="-228589" algn="l">
              <a:lnSpc>
                <a:spcPct val="90000"/>
              </a:lnSpc>
              <a:spcBef>
                <a:spcPts val="500"/>
              </a:spcBef>
              <a:spcAft>
                <a:spcPts val="0"/>
              </a:spcAft>
              <a:buClr>
                <a:schemeClr val="dk1"/>
              </a:buClr>
              <a:buSzPts val="1000"/>
              <a:buNone/>
              <a:defRPr sz="1000"/>
            </a:lvl7pPr>
            <a:lvl8pPr marL="3657418" lvl="7" indent="-228589" algn="l">
              <a:lnSpc>
                <a:spcPct val="90000"/>
              </a:lnSpc>
              <a:spcBef>
                <a:spcPts val="500"/>
              </a:spcBef>
              <a:spcAft>
                <a:spcPts val="0"/>
              </a:spcAft>
              <a:buClr>
                <a:schemeClr val="dk1"/>
              </a:buClr>
              <a:buSzPts val="1000"/>
              <a:buNone/>
              <a:defRPr sz="1000"/>
            </a:lvl8pPr>
            <a:lvl9pPr marL="4114594" lvl="8" indent="-228589"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8" name="Google Shape;28;p46"/>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2400"/>
              <a:buNone/>
              <a:defRPr sz="2400">
                <a:solidFill>
                  <a:schemeClr val="accent3"/>
                </a:solidFill>
              </a:defRPr>
            </a:lvl1pPr>
            <a:lvl2pPr marL="914377" lvl="1" indent="-228594" algn="l">
              <a:lnSpc>
                <a:spcPct val="90000"/>
              </a:lnSpc>
              <a:spcBef>
                <a:spcPts val="500"/>
              </a:spcBef>
              <a:spcAft>
                <a:spcPts val="0"/>
              </a:spcAft>
              <a:buSzPts val="2000"/>
              <a:buNone/>
              <a:defRPr sz="2000">
                <a:solidFill>
                  <a:srgbClr val="888FA3"/>
                </a:solidFill>
              </a:defRPr>
            </a:lvl2pPr>
            <a:lvl3pPr marL="1371566" lvl="2" indent="-228594" algn="l">
              <a:lnSpc>
                <a:spcPct val="90000"/>
              </a:lnSpc>
              <a:spcBef>
                <a:spcPts val="500"/>
              </a:spcBef>
              <a:spcAft>
                <a:spcPts val="0"/>
              </a:spcAft>
              <a:buSzPts val="1170"/>
              <a:buNone/>
              <a:defRPr sz="1800">
                <a:solidFill>
                  <a:srgbClr val="888FA3"/>
                </a:solidFill>
              </a:defRPr>
            </a:lvl3pPr>
            <a:lvl4pPr marL="1828754" lvl="3" indent="-228594" algn="l">
              <a:lnSpc>
                <a:spcPct val="90000"/>
              </a:lnSpc>
              <a:spcBef>
                <a:spcPts val="500"/>
              </a:spcBef>
              <a:spcAft>
                <a:spcPts val="0"/>
              </a:spcAft>
              <a:buSzPts val="1600"/>
              <a:buNone/>
              <a:defRPr sz="1600">
                <a:solidFill>
                  <a:srgbClr val="888FA3"/>
                </a:solidFill>
              </a:defRPr>
            </a:lvl4pPr>
            <a:lvl5pPr marL="2285943" lvl="4" indent="-228594" algn="l">
              <a:lnSpc>
                <a:spcPct val="90000"/>
              </a:lnSpc>
              <a:spcBef>
                <a:spcPts val="500"/>
              </a:spcBef>
              <a:spcAft>
                <a:spcPts val="0"/>
              </a:spcAft>
              <a:buSzPts val="1600"/>
              <a:buNone/>
              <a:defRPr sz="1600">
                <a:solidFill>
                  <a:srgbClr val="888FA3"/>
                </a:solidFill>
              </a:defRPr>
            </a:lvl5pPr>
            <a:lvl6pPr marL="2743131" lvl="5" indent="-228594" algn="l">
              <a:lnSpc>
                <a:spcPct val="90000"/>
              </a:lnSpc>
              <a:spcBef>
                <a:spcPts val="500"/>
              </a:spcBef>
              <a:spcAft>
                <a:spcPts val="0"/>
              </a:spcAft>
              <a:buClr>
                <a:srgbClr val="888FA3"/>
              </a:buClr>
              <a:buSzPts val="1600"/>
              <a:buNone/>
              <a:defRPr sz="1600">
                <a:solidFill>
                  <a:srgbClr val="888FA3"/>
                </a:solidFill>
              </a:defRPr>
            </a:lvl6pPr>
            <a:lvl7pPr marL="3200320" lvl="6" indent="-228594" algn="l">
              <a:lnSpc>
                <a:spcPct val="90000"/>
              </a:lnSpc>
              <a:spcBef>
                <a:spcPts val="500"/>
              </a:spcBef>
              <a:spcAft>
                <a:spcPts val="0"/>
              </a:spcAft>
              <a:buClr>
                <a:srgbClr val="888FA3"/>
              </a:buClr>
              <a:buSzPts val="1600"/>
              <a:buNone/>
              <a:defRPr sz="1600">
                <a:solidFill>
                  <a:srgbClr val="888FA3"/>
                </a:solidFill>
              </a:defRPr>
            </a:lvl7pPr>
            <a:lvl8pPr marL="3657509" lvl="7" indent="-228594" algn="l">
              <a:lnSpc>
                <a:spcPct val="90000"/>
              </a:lnSpc>
              <a:spcBef>
                <a:spcPts val="500"/>
              </a:spcBef>
              <a:spcAft>
                <a:spcPts val="0"/>
              </a:spcAft>
              <a:buClr>
                <a:srgbClr val="888FA3"/>
              </a:buClr>
              <a:buSzPts val="1600"/>
              <a:buNone/>
              <a:defRPr sz="1600">
                <a:solidFill>
                  <a:srgbClr val="888FA3"/>
                </a:solidFill>
              </a:defRPr>
            </a:lvl8pPr>
            <a:lvl9pPr marL="4114697" lvl="8" indent="-228594"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6"/>
            <a:ext cx="6172200" cy="4873625"/>
          </a:xfrm>
          <a:prstGeom prst="rect">
            <a:avLst/>
          </a:prstGeom>
          <a:noFill/>
          <a:ln>
            <a:noFill/>
          </a:ln>
        </p:spPr>
      </p:sp>
      <p:sp>
        <p:nvSpPr>
          <p:cNvPr id="45" name="Google Shape;45;p49"/>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SzPts val="3200"/>
              <a:buChar char="•"/>
              <a:defRPr sz="3200"/>
            </a:lvl1pPr>
            <a:lvl2pPr marL="914377" lvl="1" indent="-406390" algn="l">
              <a:lnSpc>
                <a:spcPct val="90000"/>
              </a:lnSpc>
              <a:spcBef>
                <a:spcPts val="500"/>
              </a:spcBef>
              <a:spcAft>
                <a:spcPts val="0"/>
              </a:spcAft>
              <a:buSzPts val="2800"/>
              <a:buChar char="-"/>
              <a:defRPr sz="2800"/>
            </a:lvl2pPr>
            <a:lvl3pPr marL="1371566" lvl="2" indent="-327652" algn="l">
              <a:lnSpc>
                <a:spcPct val="90000"/>
              </a:lnSpc>
              <a:spcBef>
                <a:spcPts val="500"/>
              </a:spcBef>
              <a:spcAft>
                <a:spcPts val="0"/>
              </a:spcAft>
              <a:buSzPts val="1560"/>
              <a:buChar char="o"/>
              <a:defRPr sz="2400"/>
            </a:lvl3pPr>
            <a:lvl4pPr marL="1828754" lvl="3" indent="-355591" algn="l">
              <a:lnSpc>
                <a:spcPct val="90000"/>
              </a:lnSpc>
              <a:spcBef>
                <a:spcPts val="500"/>
              </a:spcBef>
              <a:spcAft>
                <a:spcPts val="0"/>
              </a:spcAft>
              <a:buSzPts val="2000"/>
              <a:buChar char="•"/>
              <a:defRPr sz="2000"/>
            </a:lvl4pPr>
            <a:lvl5pPr marL="2285943" lvl="4" indent="-355591" algn="l">
              <a:lnSpc>
                <a:spcPct val="90000"/>
              </a:lnSpc>
              <a:spcBef>
                <a:spcPts val="500"/>
              </a:spcBef>
              <a:spcAft>
                <a:spcPts val="0"/>
              </a:spcAft>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0"/>
            <a:ext cx="105156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2"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2" y="3636220"/>
            <a:ext cx="5254951" cy="16557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8" name="Google Shape;68;p52" descr="VDOE Logo"/>
          <p:cNvSpPr/>
          <p:nvPr/>
        </p:nvSpPr>
        <p:spPr>
          <a:xfrm>
            <a:off x="2020701" y="919538"/>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2" y="5751827"/>
            <a:ext cx="9513869" cy="69245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0"/>
            <a:ext cx="105156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3"/>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3"/>
            <a:ext cx="10515600" cy="4718033"/>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6"/>
            <a:ext cx="6172200" cy="4873625"/>
          </a:xfrm>
          <a:prstGeom prst="rect">
            <a:avLst/>
          </a:prstGeom>
          <a:noFill/>
          <a:ln>
            <a:noFill/>
          </a:ln>
        </p:spPr>
      </p:sp>
      <p:sp>
        <p:nvSpPr>
          <p:cNvPr id="45" name="Google Shape;45;p49"/>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1" y="170974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78" lvl="0" indent="-228589" algn="l">
              <a:lnSpc>
                <a:spcPct val="90000"/>
              </a:lnSpc>
              <a:spcBef>
                <a:spcPts val="1000"/>
              </a:spcBef>
              <a:spcAft>
                <a:spcPts val="0"/>
              </a:spcAft>
              <a:buSzPts val="2400"/>
              <a:buNone/>
              <a:defRPr sz="2400">
                <a:solidFill>
                  <a:schemeClr val="lt1"/>
                </a:solidFill>
              </a:defRPr>
            </a:lvl1pPr>
            <a:lvl2pPr marL="914354" lvl="1" indent="-228589" algn="l">
              <a:lnSpc>
                <a:spcPct val="90000"/>
              </a:lnSpc>
              <a:spcBef>
                <a:spcPts val="500"/>
              </a:spcBef>
              <a:spcAft>
                <a:spcPts val="0"/>
              </a:spcAft>
              <a:buSzPts val="2000"/>
              <a:buNone/>
              <a:defRPr sz="2000">
                <a:solidFill>
                  <a:srgbClr val="888FA3"/>
                </a:solidFill>
              </a:defRPr>
            </a:lvl2pPr>
            <a:lvl3pPr marL="1371532" lvl="2" indent="-228589" algn="l">
              <a:lnSpc>
                <a:spcPct val="90000"/>
              </a:lnSpc>
              <a:spcBef>
                <a:spcPts val="500"/>
              </a:spcBef>
              <a:spcAft>
                <a:spcPts val="0"/>
              </a:spcAft>
              <a:buSzPts val="1170"/>
              <a:buNone/>
              <a:defRPr sz="1800">
                <a:solidFill>
                  <a:srgbClr val="888FA3"/>
                </a:solidFill>
              </a:defRPr>
            </a:lvl3pPr>
            <a:lvl4pPr marL="1828709" lvl="3" indent="-228589" algn="l">
              <a:lnSpc>
                <a:spcPct val="90000"/>
              </a:lnSpc>
              <a:spcBef>
                <a:spcPts val="500"/>
              </a:spcBef>
              <a:spcAft>
                <a:spcPts val="0"/>
              </a:spcAft>
              <a:buSzPts val="1600"/>
              <a:buNone/>
              <a:defRPr sz="1600">
                <a:solidFill>
                  <a:srgbClr val="888FA3"/>
                </a:solidFill>
              </a:defRPr>
            </a:lvl4pPr>
            <a:lvl5pPr marL="2285886" lvl="4" indent="-228589" algn="l">
              <a:lnSpc>
                <a:spcPct val="90000"/>
              </a:lnSpc>
              <a:spcBef>
                <a:spcPts val="500"/>
              </a:spcBef>
              <a:spcAft>
                <a:spcPts val="0"/>
              </a:spcAft>
              <a:buSzPts val="1600"/>
              <a:buNone/>
              <a:defRPr sz="1600">
                <a:solidFill>
                  <a:srgbClr val="888FA3"/>
                </a:solidFill>
              </a:defRPr>
            </a:lvl5pPr>
            <a:lvl6pPr marL="2743062" lvl="5" indent="-228589" algn="l">
              <a:lnSpc>
                <a:spcPct val="90000"/>
              </a:lnSpc>
              <a:spcBef>
                <a:spcPts val="500"/>
              </a:spcBef>
              <a:spcAft>
                <a:spcPts val="0"/>
              </a:spcAft>
              <a:buClr>
                <a:srgbClr val="888FA3"/>
              </a:buClr>
              <a:buSzPts val="1600"/>
              <a:buNone/>
              <a:defRPr sz="1600">
                <a:solidFill>
                  <a:srgbClr val="888FA3"/>
                </a:solidFill>
              </a:defRPr>
            </a:lvl6pPr>
            <a:lvl7pPr marL="3200240" lvl="6" indent="-228589" algn="l">
              <a:lnSpc>
                <a:spcPct val="90000"/>
              </a:lnSpc>
              <a:spcBef>
                <a:spcPts val="500"/>
              </a:spcBef>
              <a:spcAft>
                <a:spcPts val="0"/>
              </a:spcAft>
              <a:buClr>
                <a:srgbClr val="888FA3"/>
              </a:buClr>
              <a:buSzPts val="1600"/>
              <a:buNone/>
              <a:defRPr sz="1600">
                <a:solidFill>
                  <a:srgbClr val="888FA3"/>
                </a:solidFill>
              </a:defRPr>
            </a:lvl7pPr>
            <a:lvl8pPr marL="3657418" lvl="7" indent="-228589" algn="l">
              <a:lnSpc>
                <a:spcPct val="90000"/>
              </a:lnSpc>
              <a:spcBef>
                <a:spcPts val="500"/>
              </a:spcBef>
              <a:spcAft>
                <a:spcPts val="0"/>
              </a:spcAft>
              <a:buClr>
                <a:srgbClr val="888FA3"/>
              </a:buClr>
              <a:buSzPts val="1600"/>
              <a:buNone/>
              <a:defRPr sz="1600">
                <a:solidFill>
                  <a:srgbClr val="888FA3"/>
                </a:solidFill>
              </a:defRPr>
            </a:lvl8pPr>
            <a:lvl9pPr marL="4114594" lvl="8" indent="-228589"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3"/>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3" name="Google Shape;93;p56"/>
          <p:cNvSpPr txBox="1">
            <a:spLocks noGrp="1"/>
          </p:cNvSpPr>
          <p:nvPr>
            <p:ph type="body" idx="1"/>
          </p:nvPr>
        </p:nvSpPr>
        <p:spPr>
          <a:xfrm>
            <a:off x="838200" y="1548624"/>
            <a:ext cx="5181600" cy="4628341"/>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4"/>
            <a:ext cx="5181600" cy="4628341"/>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Tree>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3"/>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78" lvl="0" indent="-228589" algn="l">
              <a:lnSpc>
                <a:spcPct val="90000"/>
              </a:lnSpc>
              <a:spcBef>
                <a:spcPts val="1000"/>
              </a:spcBef>
              <a:spcAft>
                <a:spcPts val="0"/>
              </a:spcAft>
              <a:buSzPts val="2400"/>
              <a:buNone/>
              <a:defRPr sz="2400" b="1">
                <a:solidFill>
                  <a:schemeClr val="dk1"/>
                </a:solidFill>
              </a:defRPr>
            </a:lvl1pPr>
            <a:lvl2pPr marL="914354" lvl="1" indent="-228589" algn="l">
              <a:lnSpc>
                <a:spcPct val="90000"/>
              </a:lnSpc>
              <a:spcBef>
                <a:spcPts val="500"/>
              </a:spcBef>
              <a:spcAft>
                <a:spcPts val="0"/>
              </a:spcAft>
              <a:buSzPts val="2000"/>
              <a:buNone/>
              <a:defRPr sz="2000" b="1"/>
            </a:lvl2pPr>
            <a:lvl3pPr marL="1371532" lvl="2" indent="-228589" algn="l">
              <a:lnSpc>
                <a:spcPct val="90000"/>
              </a:lnSpc>
              <a:spcBef>
                <a:spcPts val="500"/>
              </a:spcBef>
              <a:spcAft>
                <a:spcPts val="0"/>
              </a:spcAft>
              <a:buSzPts val="1170"/>
              <a:buNone/>
              <a:defRPr sz="1800" b="1"/>
            </a:lvl3pPr>
            <a:lvl4pPr marL="1828709" lvl="3" indent="-228589" algn="l">
              <a:lnSpc>
                <a:spcPct val="90000"/>
              </a:lnSpc>
              <a:spcBef>
                <a:spcPts val="500"/>
              </a:spcBef>
              <a:spcAft>
                <a:spcPts val="0"/>
              </a:spcAft>
              <a:buSzPts val="1600"/>
              <a:buNone/>
              <a:defRPr sz="1600" b="1"/>
            </a:lvl4pPr>
            <a:lvl5pPr marL="2285886" lvl="4" indent="-228589" algn="l">
              <a:lnSpc>
                <a:spcPct val="90000"/>
              </a:lnSpc>
              <a:spcBef>
                <a:spcPts val="500"/>
              </a:spcBef>
              <a:spcAft>
                <a:spcPts val="0"/>
              </a:spcAft>
              <a:buSzPts val="1600"/>
              <a:buNone/>
              <a:defRPr sz="1600" b="1"/>
            </a:lvl5pPr>
            <a:lvl6pPr marL="2743062" lvl="5" indent="-228589" algn="l">
              <a:lnSpc>
                <a:spcPct val="90000"/>
              </a:lnSpc>
              <a:spcBef>
                <a:spcPts val="500"/>
              </a:spcBef>
              <a:spcAft>
                <a:spcPts val="0"/>
              </a:spcAft>
              <a:buClr>
                <a:schemeClr val="dk1"/>
              </a:buClr>
              <a:buSzPts val="1600"/>
              <a:buNone/>
              <a:defRPr sz="1600" b="1"/>
            </a:lvl6pPr>
            <a:lvl7pPr marL="3200240" lvl="6" indent="-228589" algn="l">
              <a:lnSpc>
                <a:spcPct val="90000"/>
              </a:lnSpc>
              <a:spcBef>
                <a:spcPts val="500"/>
              </a:spcBef>
              <a:spcAft>
                <a:spcPts val="0"/>
              </a:spcAft>
              <a:buClr>
                <a:schemeClr val="dk1"/>
              </a:buClr>
              <a:buSzPts val="1600"/>
              <a:buNone/>
              <a:defRPr sz="1600" b="1"/>
            </a:lvl7pPr>
            <a:lvl8pPr marL="3657418" lvl="7" indent="-228589" algn="l">
              <a:lnSpc>
                <a:spcPct val="90000"/>
              </a:lnSpc>
              <a:spcBef>
                <a:spcPts val="500"/>
              </a:spcBef>
              <a:spcAft>
                <a:spcPts val="0"/>
              </a:spcAft>
              <a:buClr>
                <a:schemeClr val="dk1"/>
              </a:buClr>
              <a:buSzPts val="1600"/>
              <a:buNone/>
              <a:defRPr sz="1600" b="1"/>
            </a:lvl8pPr>
            <a:lvl9pPr marL="4114594" lvl="8" indent="-228589"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2" y="1525199"/>
            <a:ext cx="5183188" cy="823912"/>
          </a:xfrm>
          <a:prstGeom prst="rect">
            <a:avLst/>
          </a:prstGeom>
          <a:noFill/>
          <a:ln>
            <a:noFill/>
          </a:ln>
        </p:spPr>
        <p:txBody>
          <a:bodyPr spcFirstLastPara="1" wrap="square" lIns="91425" tIns="45700" rIns="91425" bIns="45700" anchor="b" anchorCtr="0">
            <a:normAutofit/>
          </a:bodyPr>
          <a:lstStyle>
            <a:lvl1pPr marL="457178" lvl="0" indent="-228589" algn="l">
              <a:lnSpc>
                <a:spcPct val="90000"/>
              </a:lnSpc>
              <a:spcBef>
                <a:spcPts val="1000"/>
              </a:spcBef>
              <a:spcAft>
                <a:spcPts val="0"/>
              </a:spcAft>
              <a:buSzPts val="2400"/>
              <a:buNone/>
              <a:defRPr sz="2400" b="1">
                <a:solidFill>
                  <a:schemeClr val="dk1"/>
                </a:solidFill>
              </a:defRPr>
            </a:lvl1pPr>
            <a:lvl2pPr marL="914354" lvl="1" indent="-228589" algn="l">
              <a:lnSpc>
                <a:spcPct val="90000"/>
              </a:lnSpc>
              <a:spcBef>
                <a:spcPts val="500"/>
              </a:spcBef>
              <a:spcAft>
                <a:spcPts val="0"/>
              </a:spcAft>
              <a:buSzPts val="2000"/>
              <a:buNone/>
              <a:defRPr sz="2000" b="1"/>
            </a:lvl2pPr>
            <a:lvl3pPr marL="1371532" lvl="2" indent="-228589" algn="l">
              <a:lnSpc>
                <a:spcPct val="90000"/>
              </a:lnSpc>
              <a:spcBef>
                <a:spcPts val="500"/>
              </a:spcBef>
              <a:spcAft>
                <a:spcPts val="0"/>
              </a:spcAft>
              <a:buSzPts val="1170"/>
              <a:buNone/>
              <a:defRPr sz="1800" b="1"/>
            </a:lvl3pPr>
            <a:lvl4pPr marL="1828709" lvl="3" indent="-228589" algn="l">
              <a:lnSpc>
                <a:spcPct val="90000"/>
              </a:lnSpc>
              <a:spcBef>
                <a:spcPts val="500"/>
              </a:spcBef>
              <a:spcAft>
                <a:spcPts val="0"/>
              </a:spcAft>
              <a:buSzPts val="1600"/>
              <a:buNone/>
              <a:defRPr sz="1600" b="1"/>
            </a:lvl4pPr>
            <a:lvl5pPr marL="2285886" lvl="4" indent="-228589" algn="l">
              <a:lnSpc>
                <a:spcPct val="90000"/>
              </a:lnSpc>
              <a:spcBef>
                <a:spcPts val="500"/>
              </a:spcBef>
              <a:spcAft>
                <a:spcPts val="0"/>
              </a:spcAft>
              <a:buSzPts val="1600"/>
              <a:buNone/>
              <a:defRPr sz="1600" b="1"/>
            </a:lvl5pPr>
            <a:lvl6pPr marL="2743062" lvl="5" indent="-228589" algn="l">
              <a:lnSpc>
                <a:spcPct val="90000"/>
              </a:lnSpc>
              <a:spcBef>
                <a:spcPts val="500"/>
              </a:spcBef>
              <a:spcAft>
                <a:spcPts val="0"/>
              </a:spcAft>
              <a:buClr>
                <a:schemeClr val="dk1"/>
              </a:buClr>
              <a:buSzPts val="1600"/>
              <a:buNone/>
              <a:defRPr sz="1600" b="1"/>
            </a:lvl6pPr>
            <a:lvl7pPr marL="3200240" lvl="6" indent="-228589" algn="l">
              <a:lnSpc>
                <a:spcPct val="90000"/>
              </a:lnSpc>
              <a:spcBef>
                <a:spcPts val="500"/>
              </a:spcBef>
              <a:spcAft>
                <a:spcPts val="0"/>
              </a:spcAft>
              <a:buClr>
                <a:schemeClr val="dk1"/>
              </a:buClr>
              <a:buSzPts val="1600"/>
              <a:buNone/>
              <a:defRPr sz="1600" b="1"/>
            </a:lvl7pPr>
            <a:lvl8pPr marL="3657418" lvl="7" indent="-228589" algn="l">
              <a:lnSpc>
                <a:spcPct val="90000"/>
              </a:lnSpc>
              <a:spcBef>
                <a:spcPts val="500"/>
              </a:spcBef>
              <a:spcAft>
                <a:spcPts val="0"/>
              </a:spcAft>
              <a:buClr>
                <a:schemeClr val="dk1"/>
              </a:buClr>
              <a:buSzPts val="1600"/>
              <a:buNone/>
              <a:defRPr sz="1600" b="1"/>
            </a:lvl8pPr>
            <a:lvl9pPr marL="4114594" lvl="8" indent="-228589"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3"/>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78" lvl="0" indent="-228589" algn="l">
              <a:lnSpc>
                <a:spcPct val="90000"/>
              </a:lnSpc>
              <a:spcBef>
                <a:spcPts val="1000"/>
              </a:spcBef>
              <a:spcAft>
                <a:spcPts val="0"/>
              </a:spcAft>
              <a:buSzPts val="2400"/>
              <a:buNone/>
              <a:defRPr sz="2400" b="1">
                <a:solidFill>
                  <a:schemeClr val="dk1"/>
                </a:solidFill>
              </a:defRPr>
            </a:lvl1pPr>
            <a:lvl2pPr marL="914354" lvl="1" indent="-228589" algn="l">
              <a:lnSpc>
                <a:spcPct val="90000"/>
              </a:lnSpc>
              <a:spcBef>
                <a:spcPts val="500"/>
              </a:spcBef>
              <a:spcAft>
                <a:spcPts val="0"/>
              </a:spcAft>
              <a:buSzPts val="2000"/>
              <a:buNone/>
              <a:defRPr sz="2000" b="1"/>
            </a:lvl2pPr>
            <a:lvl3pPr marL="1371532" lvl="2" indent="-228589" algn="l">
              <a:lnSpc>
                <a:spcPct val="90000"/>
              </a:lnSpc>
              <a:spcBef>
                <a:spcPts val="500"/>
              </a:spcBef>
              <a:spcAft>
                <a:spcPts val="0"/>
              </a:spcAft>
              <a:buSzPts val="1170"/>
              <a:buNone/>
              <a:defRPr sz="1800" b="1"/>
            </a:lvl3pPr>
            <a:lvl4pPr marL="1828709" lvl="3" indent="-228589" algn="l">
              <a:lnSpc>
                <a:spcPct val="90000"/>
              </a:lnSpc>
              <a:spcBef>
                <a:spcPts val="500"/>
              </a:spcBef>
              <a:spcAft>
                <a:spcPts val="0"/>
              </a:spcAft>
              <a:buSzPts val="1600"/>
              <a:buNone/>
              <a:defRPr sz="1600" b="1"/>
            </a:lvl4pPr>
            <a:lvl5pPr marL="2285886" lvl="4" indent="-228589" algn="l">
              <a:lnSpc>
                <a:spcPct val="90000"/>
              </a:lnSpc>
              <a:spcBef>
                <a:spcPts val="500"/>
              </a:spcBef>
              <a:spcAft>
                <a:spcPts val="0"/>
              </a:spcAft>
              <a:buSzPts val="1600"/>
              <a:buNone/>
              <a:defRPr sz="1600" b="1"/>
            </a:lvl5pPr>
            <a:lvl6pPr marL="2743062" lvl="5" indent="-228589" algn="l">
              <a:lnSpc>
                <a:spcPct val="90000"/>
              </a:lnSpc>
              <a:spcBef>
                <a:spcPts val="500"/>
              </a:spcBef>
              <a:spcAft>
                <a:spcPts val="0"/>
              </a:spcAft>
              <a:buClr>
                <a:schemeClr val="dk1"/>
              </a:buClr>
              <a:buSzPts val="1600"/>
              <a:buNone/>
              <a:defRPr sz="1600" b="1"/>
            </a:lvl6pPr>
            <a:lvl7pPr marL="3200240" lvl="6" indent="-228589" algn="l">
              <a:lnSpc>
                <a:spcPct val="90000"/>
              </a:lnSpc>
              <a:spcBef>
                <a:spcPts val="500"/>
              </a:spcBef>
              <a:spcAft>
                <a:spcPts val="0"/>
              </a:spcAft>
              <a:buClr>
                <a:schemeClr val="dk1"/>
              </a:buClr>
              <a:buSzPts val="1600"/>
              <a:buNone/>
              <a:defRPr sz="1600" b="1"/>
            </a:lvl7pPr>
            <a:lvl8pPr marL="3657418" lvl="7" indent="-228589" algn="l">
              <a:lnSpc>
                <a:spcPct val="90000"/>
              </a:lnSpc>
              <a:spcBef>
                <a:spcPts val="500"/>
              </a:spcBef>
              <a:spcAft>
                <a:spcPts val="0"/>
              </a:spcAft>
              <a:buClr>
                <a:schemeClr val="dk1"/>
              </a:buClr>
              <a:buSzPts val="1600"/>
              <a:buNone/>
              <a:defRPr sz="1600" b="1"/>
            </a:lvl8pPr>
            <a:lvl9pPr marL="4114594" lvl="8" indent="-228589"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2" y="1525199"/>
            <a:ext cx="5183188" cy="823912"/>
          </a:xfrm>
          <a:prstGeom prst="rect">
            <a:avLst/>
          </a:prstGeom>
          <a:noFill/>
          <a:ln>
            <a:noFill/>
          </a:ln>
        </p:spPr>
        <p:txBody>
          <a:bodyPr spcFirstLastPara="1" wrap="square" lIns="91425" tIns="45700" rIns="91425" bIns="45700" anchor="b" anchorCtr="0">
            <a:normAutofit/>
          </a:bodyPr>
          <a:lstStyle>
            <a:lvl1pPr marL="457178" lvl="0" indent="-228589" algn="l">
              <a:lnSpc>
                <a:spcPct val="90000"/>
              </a:lnSpc>
              <a:spcBef>
                <a:spcPts val="1000"/>
              </a:spcBef>
              <a:spcAft>
                <a:spcPts val="0"/>
              </a:spcAft>
              <a:buSzPts val="2400"/>
              <a:buNone/>
              <a:defRPr sz="2400" b="1">
                <a:solidFill>
                  <a:schemeClr val="dk1"/>
                </a:solidFill>
              </a:defRPr>
            </a:lvl1pPr>
            <a:lvl2pPr marL="914354" lvl="1" indent="-228589" algn="l">
              <a:lnSpc>
                <a:spcPct val="90000"/>
              </a:lnSpc>
              <a:spcBef>
                <a:spcPts val="500"/>
              </a:spcBef>
              <a:spcAft>
                <a:spcPts val="0"/>
              </a:spcAft>
              <a:buSzPts val="2000"/>
              <a:buNone/>
              <a:defRPr sz="2000" b="1"/>
            </a:lvl2pPr>
            <a:lvl3pPr marL="1371532" lvl="2" indent="-228589" algn="l">
              <a:lnSpc>
                <a:spcPct val="90000"/>
              </a:lnSpc>
              <a:spcBef>
                <a:spcPts val="500"/>
              </a:spcBef>
              <a:spcAft>
                <a:spcPts val="0"/>
              </a:spcAft>
              <a:buSzPts val="1170"/>
              <a:buNone/>
              <a:defRPr sz="1800" b="1"/>
            </a:lvl3pPr>
            <a:lvl4pPr marL="1828709" lvl="3" indent="-228589" algn="l">
              <a:lnSpc>
                <a:spcPct val="90000"/>
              </a:lnSpc>
              <a:spcBef>
                <a:spcPts val="500"/>
              </a:spcBef>
              <a:spcAft>
                <a:spcPts val="0"/>
              </a:spcAft>
              <a:buSzPts val="1600"/>
              <a:buNone/>
              <a:defRPr sz="1600" b="1"/>
            </a:lvl4pPr>
            <a:lvl5pPr marL="2285886" lvl="4" indent="-228589" algn="l">
              <a:lnSpc>
                <a:spcPct val="90000"/>
              </a:lnSpc>
              <a:spcBef>
                <a:spcPts val="500"/>
              </a:spcBef>
              <a:spcAft>
                <a:spcPts val="0"/>
              </a:spcAft>
              <a:buSzPts val="1600"/>
              <a:buNone/>
              <a:defRPr sz="1600" b="1"/>
            </a:lvl5pPr>
            <a:lvl6pPr marL="2743062" lvl="5" indent="-228589" algn="l">
              <a:lnSpc>
                <a:spcPct val="90000"/>
              </a:lnSpc>
              <a:spcBef>
                <a:spcPts val="500"/>
              </a:spcBef>
              <a:spcAft>
                <a:spcPts val="0"/>
              </a:spcAft>
              <a:buClr>
                <a:schemeClr val="dk1"/>
              </a:buClr>
              <a:buSzPts val="1600"/>
              <a:buNone/>
              <a:defRPr sz="1600" b="1"/>
            </a:lvl6pPr>
            <a:lvl7pPr marL="3200240" lvl="6" indent="-228589" algn="l">
              <a:lnSpc>
                <a:spcPct val="90000"/>
              </a:lnSpc>
              <a:spcBef>
                <a:spcPts val="500"/>
              </a:spcBef>
              <a:spcAft>
                <a:spcPts val="0"/>
              </a:spcAft>
              <a:buClr>
                <a:schemeClr val="dk1"/>
              </a:buClr>
              <a:buSzPts val="1600"/>
              <a:buNone/>
              <a:defRPr sz="1600" b="1"/>
            </a:lvl7pPr>
            <a:lvl8pPr marL="3657418" lvl="7" indent="-228589" algn="l">
              <a:lnSpc>
                <a:spcPct val="90000"/>
              </a:lnSpc>
              <a:spcBef>
                <a:spcPts val="500"/>
              </a:spcBef>
              <a:spcAft>
                <a:spcPts val="0"/>
              </a:spcAft>
              <a:buClr>
                <a:schemeClr val="dk1"/>
              </a:buClr>
              <a:buSzPts val="1600"/>
              <a:buNone/>
              <a:defRPr sz="1600" b="1"/>
            </a:lvl8pPr>
            <a:lvl9pPr marL="4114594" lvl="8" indent="-228589"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178" lvl="0" indent="-342882" algn="l">
              <a:lnSpc>
                <a:spcPct val="90000"/>
              </a:lnSpc>
              <a:spcBef>
                <a:spcPts val="1000"/>
              </a:spcBef>
              <a:spcAft>
                <a:spcPts val="0"/>
              </a:spcAft>
              <a:buSzPts val="1800"/>
              <a:buChar char="•"/>
              <a:defRPr/>
            </a:lvl1pPr>
            <a:lvl2pPr marL="914354" lvl="1" indent="-342882" algn="l">
              <a:lnSpc>
                <a:spcPct val="90000"/>
              </a:lnSpc>
              <a:spcBef>
                <a:spcPts val="500"/>
              </a:spcBef>
              <a:spcAft>
                <a:spcPts val="0"/>
              </a:spcAft>
              <a:buSzPts val="1800"/>
              <a:buChar char="-"/>
              <a:defRPr/>
            </a:lvl2pPr>
            <a:lvl3pPr marL="1371532" lvl="2" indent="-302879" algn="l">
              <a:lnSpc>
                <a:spcPct val="90000"/>
              </a:lnSpc>
              <a:spcBef>
                <a:spcPts val="500"/>
              </a:spcBef>
              <a:spcAft>
                <a:spcPts val="0"/>
              </a:spcAft>
              <a:buSzPts val="1170"/>
              <a:buChar char="o"/>
              <a:defRPr/>
            </a:lvl3pPr>
            <a:lvl4pPr marL="1828709" lvl="3" indent="-342882" algn="l">
              <a:lnSpc>
                <a:spcPct val="90000"/>
              </a:lnSpc>
              <a:spcBef>
                <a:spcPts val="500"/>
              </a:spcBef>
              <a:spcAft>
                <a:spcPts val="0"/>
              </a:spcAft>
              <a:buSzPts val="1800"/>
              <a:buChar char="•"/>
              <a:defRPr/>
            </a:lvl4pPr>
            <a:lvl5pPr marL="2285886" lvl="4" indent="-342882" algn="l">
              <a:lnSpc>
                <a:spcPct val="90000"/>
              </a:lnSpc>
              <a:spcBef>
                <a:spcPts val="500"/>
              </a:spcBef>
              <a:spcAft>
                <a:spcPts val="0"/>
              </a:spcAft>
              <a:buSzPts val="1800"/>
              <a:buChar char="-"/>
              <a:defRPr/>
            </a:lvl5pPr>
            <a:lvl6pPr marL="2743062" lvl="5" indent="-342882" algn="l">
              <a:lnSpc>
                <a:spcPct val="90000"/>
              </a:lnSpc>
              <a:spcBef>
                <a:spcPts val="500"/>
              </a:spcBef>
              <a:spcAft>
                <a:spcPts val="0"/>
              </a:spcAft>
              <a:buClr>
                <a:schemeClr val="dk1"/>
              </a:buClr>
              <a:buSzPts val="1800"/>
              <a:buChar char="•"/>
              <a:defRPr/>
            </a:lvl6pPr>
            <a:lvl7pPr marL="3200240" lvl="6" indent="-342882" algn="l">
              <a:lnSpc>
                <a:spcPct val="90000"/>
              </a:lnSpc>
              <a:spcBef>
                <a:spcPts val="500"/>
              </a:spcBef>
              <a:spcAft>
                <a:spcPts val="0"/>
              </a:spcAft>
              <a:buClr>
                <a:schemeClr val="dk1"/>
              </a:buClr>
              <a:buSzPts val="1800"/>
              <a:buChar char="•"/>
              <a:defRPr/>
            </a:lvl7pPr>
            <a:lvl8pPr marL="3657418" lvl="7" indent="-342882" algn="l">
              <a:lnSpc>
                <a:spcPct val="90000"/>
              </a:lnSpc>
              <a:spcBef>
                <a:spcPts val="500"/>
              </a:spcBef>
              <a:spcAft>
                <a:spcPts val="0"/>
              </a:spcAft>
              <a:buClr>
                <a:schemeClr val="dk1"/>
              </a:buClr>
              <a:buSzPts val="1800"/>
              <a:buChar char="•"/>
              <a:defRPr/>
            </a:lvl8pPr>
            <a:lvl9pPr marL="4114594" lvl="8" indent="-342882"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2400"/>
              <a:buNone/>
              <a:defRPr sz="2400">
                <a:solidFill>
                  <a:schemeClr val="lt1"/>
                </a:solidFill>
              </a:defRPr>
            </a:lvl1pPr>
            <a:lvl2pPr marL="914377" lvl="1" indent="-228594" algn="l">
              <a:lnSpc>
                <a:spcPct val="90000"/>
              </a:lnSpc>
              <a:spcBef>
                <a:spcPts val="500"/>
              </a:spcBef>
              <a:spcAft>
                <a:spcPts val="0"/>
              </a:spcAft>
              <a:buSzPts val="2000"/>
              <a:buNone/>
              <a:defRPr sz="2000">
                <a:solidFill>
                  <a:srgbClr val="888FA3"/>
                </a:solidFill>
              </a:defRPr>
            </a:lvl2pPr>
            <a:lvl3pPr marL="1371566" lvl="2" indent="-228594" algn="l">
              <a:lnSpc>
                <a:spcPct val="90000"/>
              </a:lnSpc>
              <a:spcBef>
                <a:spcPts val="500"/>
              </a:spcBef>
              <a:spcAft>
                <a:spcPts val="0"/>
              </a:spcAft>
              <a:buSzPts val="1170"/>
              <a:buNone/>
              <a:defRPr sz="1800">
                <a:solidFill>
                  <a:srgbClr val="888FA3"/>
                </a:solidFill>
              </a:defRPr>
            </a:lvl3pPr>
            <a:lvl4pPr marL="1828754" lvl="3" indent="-228594" algn="l">
              <a:lnSpc>
                <a:spcPct val="90000"/>
              </a:lnSpc>
              <a:spcBef>
                <a:spcPts val="500"/>
              </a:spcBef>
              <a:spcAft>
                <a:spcPts val="0"/>
              </a:spcAft>
              <a:buSzPts val="1600"/>
              <a:buNone/>
              <a:defRPr sz="1600">
                <a:solidFill>
                  <a:srgbClr val="888FA3"/>
                </a:solidFill>
              </a:defRPr>
            </a:lvl4pPr>
            <a:lvl5pPr marL="2285943" lvl="4" indent="-228594" algn="l">
              <a:lnSpc>
                <a:spcPct val="90000"/>
              </a:lnSpc>
              <a:spcBef>
                <a:spcPts val="500"/>
              </a:spcBef>
              <a:spcAft>
                <a:spcPts val="0"/>
              </a:spcAft>
              <a:buSzPts val="1600"/>
              <a:buNone/>
              <a:defRPr sz="1600">
                <a:solidFill>
                  <a:srgbClr val="888FA3"/>
                </a:solidFill>
              </a:defRPr>
            </a:lvl5pPr>
            <a:lvl6pPr marL="2743131" lvl="5" indent="-228594" algn="l">
              <a:lnSpc>
                <a:spcPct val="90000"/>
              </a:lnSpc>
              <a:spcBef>
                <a:spcPts val="500"/>
              </a:spcBef>
              <a:spcAft>
                <a:spcPts val="0"/>
              </a:spcAft>
              <a:buClr>
                <a:srgbClr val="888FA3"/>
              </a:buClr>
              <a:buSzPts val="1600"/>
              <a:buNone/>
              <a:defRPr sz="1600">
                <a:solidFill>
                  <a:srgbClr val="888FA3"/>
                </a:solidFill>
              </a:defRPr>
            </a:lvl6pPr>
            <a:lvl7pPr marL="3200320" lvl="6" indent="-228594" algn="l">
              <a:lnSpc>
                <a:spcPct val="90000"/>
              </a:lnSpc>
              <a:spcBef>
                <a:spcPts val="500"/>
              </a:spcBef>
              <a:spcAft>
                <a:spcPts val="0"/>
              </a:spcAft>
              <a:buClr>
                <a:srgbClr val="888FA3"/>
              </a:buClr>
              <a:buSzPts val="1600"/>
              <a:buNone/>
              <a:defRPr sz="1600">
                <a:solidFill>
                  <a:srgbClr val="888FA3"/>
                </a:solidFill>
              </a:defRPr>
            </a:lvl7pPr>
            <a:lvl8pPr marL="3657509" lvl="7" indent="-228594" algn="l">
              <a:lnSpc>
                <a:spcPct val="90000"/>
              </a:lnSpc>
              <a:spcBef>
                <a:spcPts val="500"/>
              </a:spcBef>
              <a:spcAft>
                <a:spcPts val="0"/>
              </a:spcAft>
              <a:buClr>
                <a:srgbClr val="888FA3"/>
              </a:buClr>
              <a:buSzPts val="1600"/>
              <a:buNone/>
              <a:defRPr sz="1600">
                <a:solidFill>
                  <a:srgbClr val="888FA3"/>
                </a:solidFill>
              </a:defRPr>
            </a:lvl8pPr>
            <a:lvl9pPr marL="4114697" lvl="8" indent="-228594"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3" name="Google Shape;93;p56"/>
          <p:cNvSpPr txBox="1">
            <a:spLocks noGrp="1"/>
          </p:cNvSpPr>
          <p:nvPr>
            <p:ph type="body" idx="1"/>
          </p:nvPr>
        </p:nvSpPr>
        <p:spPr>
          <a:xfrm>
            <a:off x="838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8" Type="http://schemas.openxmlformats.org/officeDocument/2006/relationships/slideLayout" Target="../slideLayouts/slideLayout36.xml"/><Relationship Id="rId3"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theme" Target="../theme/theme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8" Type="http://schemas.openxmlformats.org/officeDocument/2006/relationships/slideLayout" Target="../slideLayouts/slideLayout72.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theme" Target="../theme/theme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theme" Target="../theme/theme5.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072" r:id="rId7"/>
    <p:sldLayoutId id="2147484073" r:id="rId8"/>
    <p:sldLayoutId id="2147484074" r:id="rId9"/>
    <p:sldLayoutId id="2147484075"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4079" r:id="rId19"/>
    <p:sldLayoutId id="2147484080" r:id="rId20"/>
    <p:sldLayoutId id="2147484081" r:id="rId21"/>
    <p:sldLayoutId id="2147484082" r:id="rId22"/>
    <p:sldLayoutId id="2147483663" r:id="rId23"/>
    <p:sldLayoutId id="2147483664" r:id="rId24"/>
    <p:sldLayoutId id="2147483665" r:id="rId25"/>
    <p:sldLayoutId id="2147484084" r:id="rId26"/>
    <p:sldLayoutId id="2147484085" r:id="rId27"/>
    <p:sldLayoutId id="214748408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Georgia"/>
                <a:ea typeface="Georgia"/>
                <a:cs typeface="Georgia"/>
                <a:sym typeface="Georgia"/>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Georgia"/>
                <a:ea typeface="Georgia"/>
                <a:cs typeface="Georgia"/>
                <a:sym typeface="Georgia"/>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Georgia"/>
                <a:ea typeface="Georgia"/>
                <a:cs typeface="Georgia"/>
                <a:sym typeface="Georgia"/>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Georgia"/>
                <a:ea typeface="Georgia"/>
                <a:cs typeface="Georgia"/>
                <a:sym typeface="Georg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eorgia"/>
                <a:ea typeface="Georgia"/>
                <a:cs typeface="Georgia"/>
                <a:sym typeface="Georgia"/>
              </a:defRPr>
            </a:lvl9pPr>
          </a:lstStyle>
          <a:p>
            <a:r>
              <a:rPr lang="en-US"/>
              <a:t>DRAFT</a:t>
            </a:r>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834" r:id="rId1"/>
    <p:sldLayoutId id="2147484553" r:id="rId2"/>
    <p:sldLayoutId id="2147484015" r:id="rId3"/>
    <p:sldLayoutId id="2147484016" r:id="rId4"/>
    <p:sldLayoutId id="2147484017" r:id="rId5"/>
    <p:sldLayoutId id="2147484018"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4019" r:id="rId15"/>
    <p:sldLayoutId id="2147484020" r:id="rId16"/>
    <p:sldLayoutId id="2147484021" r:id="rId17"/>
    <p:sldLayoutId id="2147484022" r:id="rId18"/>
    <p:sldLayoutId id="2147483825" r:id="rId19"/>
    <p:sldLayoutId id="2147483843" r:id="rId20"/>
    <p:sldLayoutId id="2147483844" r:id="rId21"/>
    <p:sldLayoutId id="2147483845" r:id="rId22"/>
    <p:sldLayoutId id="2147483846" r:id="rId23"/>
    <p:sldLayoutId id="2147483847" r:id="rId24"/>
    <p:sldLayoutId id="2147483848" r:id="rId25"/>
    <p:sldLayoutId id="2147483849" r:id="rId26"/>
    <p:sldLayoutId id="2147483828" r:id="rId27"/>
    <p:sldLayoutId id="2147483829" r:id="rId28"/>
    <p:sldLayoutId id="2147483830" r:id="rId29"/>
    <p:sldLayoutId id="2147483850" r:id="rId30"/>
    <p:sldLayoutId id="2147483953" r:id="rId31"/>
    <p:sldLayoutId id="2147483954" r:id="rId32"/>
    <p:sldLayoutId id="2147483851" r:id="rId33"/>
    <p:sldLayoutId id="2147483852" r:id="rId34"/>
    <p:sldLayoutId id="2147483853" r:id="rId35"/>
    <p:sldLayoutId id="2147483832"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4243" r:id="rId1"/>
    <p:sldLayoutId id="2147484554" r:id="rId2"/>
    <p:sldLayoutId id="2147484555" r:id="rId3"/>
    <p:sldLayoutId id="2147484556" r:id="rId4"/>
    <p:sldLayoutId id="2147484557" r:id="rId5"/>
    <p:sldLayoutId id="2147484558" r:id="rId6"/>
    <p:sldLayoutId id="2147484420" r:id="rId7"/>
    <p:sldLayoutId id="2147484421" r:id="rId8"/>
    <p:sldLayoutId id="2147484422" r:id="rId9"/>
    <p:sldLayoutId id="2147484423" r:id="rId10"/>
    <p:sldLayoutId id="2147484424"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559" r:id="rId20"/>
    <p:sldLayoutId id="2147484560" r:id="rId21"/>
    <p:sldLayoutId id="2147484561" r:id="rId22"/>
    <p:sldLayoutId id="2147484562" r:id="rId23"/>
    <p:sldLayoutId id="2147484563" r:id="rId24"/>
    <p:sldLayoutId id="2147484425" r:id="rId25"/>
    <p:sldLayoutId id="2147484526" r:id="rId26"/>
    <p:sldLayoutId id="2147484527" r:id="rId27"/>
    <p:sldLayoutId id="2147484162" r:id="rId28"/>
    <p:sldLayoutId id="2147484163" r:id="rId29"/>
    <p:sldLayoutId id="2147484252" r:id="rId30"/>
    <p:sldLayoutId id="2147484253" r:id="rId31"/>
    <p:sldLayoutId id="2147484254" r:id="rId32"/>
    <p:sldLayoutId id="2147484255" r:id="rId33"/>
    <p:sldLayoutId id="2147484256" r:id="rId34"/>
    <p:sldLayoutId id="2147484257" r:id="rId35"/>
    <p:sldLayoutId id="2147484258" r:id="rId36"/>
    <p:sldLayoutId id="2147484564" r:id="rId37"/>
    <p:sldLayoutId id="2147484426" r:id="rId38"/>
    <p:sldLayoutId id="2147484133" r:id="rId39"/>
    <p:sldLayoutId id="2147484259"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DRAFT</a:t>
            </a:r>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4525" r:id="rId6"/>
    <p:sldLayoutId id="2147483788" r:id="rId7"/>
    <p:sldLayoutId id="2147483789" r:id="rId8"/>
    <p:sldLayoutId id="2147483790" r:id="rId9"/>
    <p:sldLayoutId id="2147483791" r:id="rId10"/>
    <p:sldLayoutId id="2147483998" r:id="rId11"/>
    <p:sldLayoutId id="2147483999" r:id="rId12"/>
    <p:sldLayoutId id="2147484000" r:id="rId13"/>
    <p:sldLayoutId id="2147484001" r:id="rId14"/>
    <p:sldLayoutId id="2147484002" r:id="rId15"/>
    <p:sldLayoutId id="2147484101" r:id="rId16"/>
    <p:sldLayoutId id="2147484102" r:id="rId17"/>
    <p:sldLayoutId id="2147484100" r:id="rId18"/>
    <p:sldLayoutId id="21474837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2" name="Google Shape;152;p2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54" name="Google Shape;154;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55" name="Google Shape;155;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528"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vecf.zendesk.com/hc/en-us" TargetMode="Externa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virginia.gov/teaching-learning-assessment/early-childhood-care-education/quality-measurement-and-improvement-vqb5" TargetMode="External"/><Relationship Id="rId2" Type="http://schemas.openxmlformats.org/officeDocument/2006/relationships/hyperlink" Target="https://teachstone.com/class/" TargetMode="Externa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vecf.org/ready-regions/"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hyperlink" Target="https://teachstone.com/external-class-observations-in-virginia/"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streamin3.org/" TargetMode="Externa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hyperlink" Target="https://www.doe.virginia.gov/home/showpublisheddocument/46419/638246813277700000" TargetMode="Externa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vkrponline.org/wp-content/uploads/sites/3/2023/01/VKRPSNAPSHOT_1_4_23.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hyperlink" Target="https://vecf.org/ready-regions/" TargetMode="External"/><Relationship Id="rId2" Type="http://schemas.microsoft.com/office/2018/10/relationships/comments" Target="../comments/modernComment_250_36F5462D.xml"/><Relationship Id="rId1" Type="http://schemas.openxmlformats.org/officeDocument/2006/relationships/slideLayout" Target="../slideLayouts/slideLayout30.xml"/><Relationship Id="rId5" Type="http://schemas.openxmlformats.org/officeDocument/2006/relationships/hyperlink" Target="https://www.doe.virginia.gov/home/showpublisheddocument/47103" TargetMode="External"/><Relationship Id="rId4" Type="http://schemas.openxmlformats.org/officeDocument/2006/relationships/hyperlink" Target="https://www.doe.virginia.gov/home/showpublisheddocument/4710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ublic.govdelivery.com/accounts/VADOE/signup/14327" TargetMode="External"/><Relationship Id="rId2" Type="http://schemas.openxmlformats.org/officeDocument/2006/relationships/hyperlink" Target="mailto:vqb5@doe.virginia.gov"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22.1-289.05/" TargetMode="External"/><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hyperlink" Target="https://view.officeapps.live.com/op/view.aspx?src=https%3A%2F%2Fwww.doe.virginia.gov%2Fhome%2Fshowpublisheddocument%2F45363%2F638218327029930000&amp;wdOrigin=BROWSELIN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ghosal.blogspot.com/2017/12/is-your-child-safe-in-school.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9.xml"/><Relationship Id="rId5" Type="http://schemas.openxmlformats.org/officeDocument/2006/relationships/hyperlink" Target="https://vecf.org/ready-regions/" TargetMode="External"/><Relationship Id="rId4" Type="http://schemas.openxmlformats.org/officeDocument/2006/relationships/hyperlink" Target="https://vecf.org/wp-content/uploads/2023/07/ReadyRegionContacts_07-31-2023.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childcareaware.org/standards-for-becoming-an-approved-mccyn-plus-provider-in-virgini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sources.linkb5.virginia.edu/hc/en-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doe.virginia.gov/home/showpublisheddocument/47103/638263997749370000"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831575"/>
            <a:ext cx="7990500" cy="2387700"/>
          </a:xfrm>
          <a:prstGeom prst="rect">
            <a:avLst/>
          </a:prstGeom>
          <a:noFill/>
          <a:ln>
            <a:noFill/>
          </a:ln>
        </p:spPr>
        <p:txBody>
          <a:bodyPr spcFirstLastPara="1" wrap="square" lIns="91425" tIns="45700" rIns="91425" bIns="45700" anchor="b" anchorCtr="0">
            <a:normAutofit/>
          </a:bodyPr>
          <a:lstStyle/>
          <a:p>
            <a:r>
              <a:rPr lang="en-US" sz="4000" b="1" cap="none"/>
              <a:t>Virginia’s Unified VQB5 System 2023-2024</a:t>
            </a:r>
          </a:p>
        </p:txBody>
      </p:sp>
      <p:sp>
        <p:nvSpPr>
          <p:cNvPr id="243" name="Google Shape;243;p1"/>
          <p:cNvSpPr txBox="1">
            <a:spLocks noGrp="1"/>
          </p:cNvSpPr>
          <p:nvPr>
            <p:ph type="subTitle" idx="1"/>
          </p:nvPr>
        </p:nvSpPr>
        <p:spPr>
          <a:xfrm>
            <a:off x="52156" y="3498811"/>
            <a:ext cx="5999170" cy="1655700"/>
          </a:xfrm>
          <a:prstGeom prst="rect">
            <a:avLst/>
          </a:prstGeom>
          <a:noFill/>
          <a:ln>
            <a:noFill/>
          </a:ln>
        </p:spPr>
        <p:txBody>
          <a:bodyPr spcFirstLastPara="1" wrap="square" lIns="91425" tIns="45700" rIns="91425" bIns="45700" anchor="t" anchorCtr="0">
            <a:normAutofit/>
          </a:bodyPr>
          <a:lstStyle/>
          <a:p>
            <a:pPr indent="-361950" algn="ctr">
              <a:spcBef>
                <a:spcPts val="800"/>
              </a:spcBef>
            </a:pPr>
            <a:r>
              <a:rPr lang="en-US" dirty="0"/>
              <a:t>Info Session for MCCYN/MCCYN-Plus Programs in Virginia- </a:t>
            </a:r>
            <a:r>
              <a:rPr lang="en-US" sz="2500" dirty="0"/>
              <a:t>August 8, 2023</a:t>
            </a:r>
            <a:endParaRPr lang="en-US" dirty="0"/>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17F4-B9E2-8159-62BF-3E3DD8071C39}"/>
              </a:ext>
            </a:extLst>
          </p:cNvPr>
          <p:cNvSpPr>
            <a:spLocks noGrp="1"/>
          </p:cNvSpPr>
          <p:nvPr>
            <p:ph type="title"/>
          </p:nvPr>
        </p:nvSpPr>
        <p:spPr/>
        <p:txBody>
          <a:bodyPr/>
          <a:lstStyle/>
          <a:p>
            <a:r>
              <a:rPr lang="en-US"/>
              <a:t>VQb5 Participation Benefits</a:t>
            </a:r>
          </a:p>
        </p:txBody>
      </p:sp>
      <p:sp>
        <p:nvSpPr>
          <p:cNvPr id="4" name="Text Placeholder 3">
            <a:extLst>
              <a:ext uri="{FF2B5EF4-FFF2-40B4-BE49-F238E27FC236}">
                <a16:creationId xmlns:a16="http://schemas.microsoft.com/office/drawing/2014/main" id="{86025BA6-1C62-FE49-176F-93B40CC39F6B}"/>
              </a:ext>
            </a:extLst>
          </p:cNvPr>
          <p:cNvSpPr>
            <a:spLocks noGrp="1"/>
          </p:cNvSpPr>
          <p:nvPr>
            <p:ph type="body" idx="1"/>
          </p:nvPr>
        </p:nvSpPr>
        <p:spPr>
          <a:xfrm>
            <a:off x="632580" y="1579881"/>
            <a:ext cx="6923314" cy="4306762"/>
          </a:xfrm>
        </p:spPr>
        <p:txBody>
          <a:bodyPr spcFirstLastPara="1" wrap="square" lIns="68575" tIns="34275" rIns="68575" bIns="34275" anchor="t" anchorCtr="0">
            <a:noAutofit/>
          </a:bodyPr>
          <a:lstStyle/>
          <a:p>
            <a:pPr marL="380365" indent="-380365">
              <a:lnSpc>
                <a:spcPct val="100000"/>
              </a:lnSpc>
              <a:buFont typeface="Wingdings" panose="05000000000000000000" pitchFamily="2" charset="2"/>
              <a:buChar char="v"/>
            </a:pPr>
            <a:r>
              <a:rPr lang="en-US" sz="2000" b="1">
                <a:solidFill>
                  <a:schemeClr val="tx1"/>
                </a:solidFill>
              </a:rPr>
              <a:t>Strengthened Quality:</a:t>
            </a:r>
            <a:r>
              <a:rPr lang="en-US" sz="2000">
                <a:solidFill>
                  <a:schemeClr val="tx1"/>
                </a:solidFill>
              </a:rPr>
              <a:t> Educators and leaders will receive individualized feedback and support.</a:t>
            </a:r>
          </a:p>
          <a:p>
            <a:pPr marL="380365" indent="-380365">
              <a:lnSpc>
                <a:spcPct val="100000"/>
              </a:lnSpc>
              <a:buFont typeface="Wingdings" panose="05000000000000000000" pitchFamily="2" charset="2"/>
              <a:buChar char="v"/>
            </a:pPr>
            <a:r>
              <a:rPr lang="en-US" sz="2000" b="1">
                <a:solidFill>
                  <a:schemeClr val="tx1"/>
                </a:solidFill>
              </a:rPr>
              <a:t>Training and Support:</a:t>
            </a:r>
            <a:r>
              <a:rPr lang="en-US" sz="2000">
                <a:solidFill>
                  <a:schemeClr val="tx1"/>
                </a:solidFill>
              </a:rPr>
              <a:t> Educators and leaders will have access to supports, training, and resources to help improve interactions and access to curriculum. </a:t>
            </a:r>
          </a:p>
          <a:p>
            <a:pPr marL="380365" indent="-380365">
              <a:lnSpc>
                <a:spcPct val="100000"/>
              </a:lnSpc>
              <a:buFont typeface="Wingdings" panose="05000000000000000000" pitchFamily="2" charset="2"/>
              <a:buChar char="v"/>
            </a:pPr>
            <a:r>
              <a:rPr lang="en-US" sz="2000" b="1">
                <a:solidFill>
                  <a:schemeClr val="tx1"/>
                </a:solidFill>
              </a:rPr>
              <a:t>Public Recognition</a:t>
            </a:r>
            <a:r>
              <a:rPr lang="en-US" sz="2000">
                <a:solidFill>
                  <a:schemeClr val="tx1"/>
                </a:solidFill>
              </a:rPr>
              <a:t>: Quality profiles will be posted publicly starting in the fall of 2024. All programs will receive a certificate.  </a:t>
            </a:r>
          </a:p>
          <a:p>
            <a:pPr marL="380365" indent="-380365">
              <a:lnSpc>
                <a:spcPct val="100000"/>
              </a:lnSpc>
              <a:buFont typeface="Wingdings" panose="05000000000000000000" pitchFamily="2" charset="2"/>
              <a:buChar char="v"/>
            </a:pPr>
            <a:r>
              <a:rPr lang="en-US" sz="2000" b="1">
                <a:solidFill>
                  <a:schemeClr val="tx1"/>
                </a:solidFill>
              </a:rPr>
              <a:t>Financial Recognition for Child Care and Family Day Home Teachers:</a:t>
            </a:r>
            <a:r>
              <a:rPr lang="en-US" sz="2000">
                <a:solidFill>
                  <a:schemeClr val="tx1"/>
                </a:solidFill>
              </a:rPr>
              <a:t> To assist with providing competitive compensation, eligible educators will receive up to </a:t>
            </a:r>
            <a:r>
              <a:rPr lang="en-US" sz="2000" b="1">
                <a:solidFill>
                  <a:schemeClr val="tx1"/>
                </a:solidFill>
              </a:rPr>
              <a:t>$3,000 </a:t>
            </a:r>
            <a:r>
              <a:rPr lang="en-US" sz="2000">
                <a:solidFill>
                  <a:schemeClr val="tx1"/>
                </a:solidFill>
              </a:rPr>
              <a:t>through </a:t>
            </a:r>
            <a:r>
              <a:rPr lang="en-US" sz="2000">
                <a:hlinkClick r:id="rId2"/>
              </a:rPr>
              <a:t>RecognizeB5</a:t>
            </a:r>
            <a:r>
              <a:rPr lang="en-US" sz="2000"/>
              <a:t>.</a:t>
            </a:r>
          </a:p>
          <a:p>
            <a:pPr marL="185415" indent="0">
              <a:lnSpc>
                <a:spcPct val="120000"/>
              </a:lnSpc>
              <a:buNone/>
            </a:pPr>
            <a:endParaRPr lang="en-US" sz="2400" u="sng"/>
          </a:p>
          <a:p>
            <a:pPr marL="608738" indent="-422476"/>
            <a:endParaRPr lang="en-US" sz="2400"/>
          </a:p>
        </p:txBody>
      </p:sp>
      <p:sp>
        <p:nvSpPr>
          <p:cNvPr id="3" name="Slide Number Placeholder 2">
            <a:extLst>
              <a:ext uri="{FF2B5EF4-FFF2-40B4-BE49-F238E27FC236}">
                <a16:creationId xmlns:a16="http://schemas.microsoft.com/office/drawing/2014/main" id="{38D96E0F-F4BD-4F26-AB31-2C033C7FF1DA}"/>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5">
            <a:extLst>
              <a:ext uri="{FF2B5EF4-FFF2-40B4-BE49-F238E27FC236}">
                <a16:creationId xmlns:a16="http://schemas.microsoft.com/office/drawing/2014/main" id="{7E3E16DC-A215-ECA4-D6AC-F132C4E83BE0}"/>
              </a:ext>
            </a:extLst>
          </p:cNvPr>
          <p:cNvPicPr>
            <a:picLocks noChangeAspect="1"/>
          </p:cNvPicPr>
          <p:nvPr/>
        </p:nvPicPr>
        <p:blipFill>
          <a:blip r:embed="rId3"/>
          <a:stretch>
            <a:fillRect/>
          </a:stretch>
        </p:blipFill>
        <p:spPr>
          <a:xfrm>
            <a:off x="7823913" y="2315829"/>
            <a:ext cx="3976914" cy="2606417"/>
          </a:xfrm>
          <a:prstGeom prst="rect">
            <a:avLst/>
          </a:prstGeom>
        </p:spPr>
      </p:pic>
    </p:spTree>
    <p:extLst>
      <p:ext uri="{BB962C8B-B14F-4D97-AF65-F5344CB8AC3E}">
        <p14:creationId xmlns:p14="http://schemas.microsoft.com/office/powerpoint/2010/main" val="205792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93E8-A626-C003-678A-5D84B978380F}"/>
              </a:ext>
            </a:extLst>
          </p:cNvPr>
          <p:cNvSpPr>
            <a:spLocks noGrp="1"/>
          </p:cNvSpPr>
          <p:nvPr>
            <p:ph type="title"/>
          </p:nvPr>
        </p:nvSpPr>
        <p:spPr/>
        <p:txBody>
          <a:bodyPr/>
          <a:lstStyle/>
          <a:p>
            <a:r>
              <a:rPr lang="en-US"/>
              <a:t>Consequences for Not Participating</a:t>
            </a:r>
          </a:p>
        </p:txBody>
      </p:sp>
      <p:sp>
        <p:nvSpPr>
          <p:cNvPr id="3" name="Text Placeholder 2">
            <a:extLst>
              <a:ext uri="{FF2B5EF4-FFF2-40B4-BE49-F238E27FC236}">
                <a16:creationId xmlns:a16="http://schemas.microsoft.com/office/drawing/2014/main" id="{D7C866B2-07C8-20E3-8639-F906A72A63CF}"/>
              </a:ext>
            </a:extLst>
          </p:cNvPr>
          <p:cNvSpPr>
            <a:spLocks noGrp="1"/>
          </p:cNvSpPr>
          <p:nvPr>
            <p:ph type="body" idx="1"/>
          </p:nvPr>
        </p:nvSpPr>
        <p:spPr>
          <a:xfrm>
            <a:off x="447675" y="1323975"/>
            <a:ext cx="11296650" cy="5403540"/>
          </a:xfrm>
        </p:spPr>
        <p:txBody>
          <a:bodyPr>
            <a:normAutofit/>
          </a:bodyPr>
          <a:lstStyle/>
          <a:p>
            <a:pPr marL="186055" indent="0">
              <a:lnSpc>
                <a:spcPct val="100000"/>
              </a:lnSpc>
              <a:spcBef>
                <a:spcPts val="1000"/>
              </a:spcBef>
              <a:buNone/>
            </a:pPr>
            <a:r>
              <a:rPr lang="en-US" sz="2000" b="1" dirty="0">
                <a:solidFill>
                  <a:schemeClr val="accent5">
                    <a:lumMod val="50000"/>
                  </a:schemeClr>
                </a:solidFill>
              </a:rPr>
              <a:t>The VDOE will take several steps to inform publicly-funded programs that they must participate prior to any enactment of consequences. </a:t>
            </a:r>
            <a:endParaRPr lang="en-US" sz="2000" dirty="0">
              <a:solidFill>
                <a:schemeClr val="accent5">
                  <a:lumMod val="50000"/>
                </a:schemeClr>
              </a:solidFill>
            </a:endParaRPr>
          </a:p>
          <a:p>
            <a:pPr marL="608965" indent="-422910">
              <a:lnSpc>
                <a:spcPct val="100000"/>
              </a:lnSpc>
              <a:spcBef>
                <a:spcPts val="1000"/>
              </a:spcBef>
            </a:pPr>
            <a:r>
              <a:rPr lang="en-US" sz="2000" dirty="0">
                <a:solidFill>
                  <a:schemeClr val="tx1"/>
                </a:solidFill>
              </a:rPr>
              <a:t>Publicly-funded sites that do not complete the registration requirements by October 1 will be notified in writing that they are out of compliance with the law.</a:t>
            </a:r>
          </a:p>
          <a:p>
            <a:pPr marL="608965" indent="-422910">
              <a:lnSpc>
                <a:spcPct val="100000"/>
              </a:lnSpc>
              <a:spcBef>
                <a:spcPts val="1000"/>
              </a:spcBef>
            </a:pPr>
            <a:r>
              <a:rPr lang="en-US" sz="2000" dirty="0">
                <a:solidFill>
                  <a:schemeClr val="tx1"/>
                </a:solidFill>
              </a:rPr>
              <a:t>Sites will be notified of a time-bound deadline to complete registration in LinkB5 in order to maintain public funding eligibility.  </a:t>
            </a:r>
          </a:p>
          <a:p>
            <a:pPr marL="643255" indent="-457200">
              <a:lnSpc>
                <a:spcPct val="100000"/>
              </a:lnSpc>
            </a:pPr>
            <a:r>
              <a:rPr lang="en-US" sz="2000" dirty="0">
                <a:solidFill>
                  <a:schemeClr val="tx1"/>
                </a:solidFill>
              </a:rPr>
              <a:t>Sites who do not comply with the law after receiving at least two notifications from VDOE may have their current public funding terminated with potential restrictions for future public funding. </a:t>
            </a:r>
          </a:p>
          <a:p>
            <a:pPr marL="186055" indent="0">
              <a:lnSpc>
                <a:spcPct val="100000"/>
              </a:lnSpc>
              <a:buNone/>
            </a:pPr>
            <a:r>
              <a:rPr lang="en-US" sz="2000" dirty="0">
                <a:solidFill>
                  <a:schemeClr val="tx1"/>
                </a:solidFill>
              </a:rPr>
              <a:t>VDOE is working with leaders from each public funding authority, including the Department of Defense, to establish additional notification procedures and follow up steps for the 2023-2024 year, </a:t>
            </a:r>
            <a:r>
              <a:rPr lang="en-US" sz="2000" b="1" dirty="0">
                <a:solidFill>
                  <a:schemeClr val="tx1"/>
                </a:solidFill>
              </a:rPr>
              <a:t>with the goal of ensuring programs have the opportunity to meet legislation requirements</a:t>
            </a:r>
            <a:r>
              <a:rPr lang="en-US" sz="2000" dirty="0">
                <a:solidFill>
                  <a:schemeClr val="tx1"/>
                </a:solidFill>
              </a:rPr>
              <a:t>,</a:t>
            </a:r>
            <a:r>
              <a:rPr lang="en-US" sz="2000" b="1" dirty="0">
                <a:solidFill>
                  <a:schemeClr val="tx1"/>
                </a:solidFill>
              </a:rPr>
              <a:t> </a:t>
            </a:r>
            <a:r>
              <a:rPr lang="en-US" sz="2000" b="1" u="sng" dirty="0">
                <a:solidFill>
                  <a:schemeClr val="tx1"/>
                </a:solidFill>
              </a:rPr>
              <a:t>and </a:t>
            </a:r>
            <a:r>
              <a:rPr lang="en-US" sz="2000" b="1" dirty="0">
                <a:solidFill>
                  <a:schemeClr val="tx1"/>
                </a:solidFill>
              </a:rPr>
              <a:t>any unintended consequences/burden on families is limited to the extent possible.</a:t>
            </a:r>
          </a:p>
        </p:txBody>
      </p:sp>
    </p:spTree>
    <p:extLst>
      <p:ext uri="{BB962C8B-B14F-4D97-AF65-F5344CB8AC3E}">
        <p14:creationId xmlns:p14="http://schemas.microsoft.com/office/powerpoint/2010/main" val="413493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1569-96A2-352E-ED83-67F15D21FC06}"/>
              </a:ext>
            </a:extLst>
          </p:cNvPr>
          <p:cNvSpPr>
            <a:spLocks noGrp="1"/>
          </p:cNvSpPr>
          <p:nvPr>
            <p:ph type="title"/>
          </p:nvPr>
        </p:nvSpPr>
        <p:spPr/>
        <p:txBody>
          <a:bodyPr/>
          <a:lstStyle/>
          <a:p>
            <a:r>
              <a:rPr lang="en-US"/>
              <a:t>Quality Measurement and Improvement in VQB5</a:t>
            </a:r>
          </a:p>
        </p:txBody>
      </p:sp>
      <p:sp>
        <p:nvSpPr>
          <p:cNvPr id="3" name="Slide Number Placeholder 2">
            <a:extLst>
              <a:ext uri="{FF2B5EF4-FFF2-40B4-BE49-F238E27FC236}">
                <a16:creationId xmlns:a16="http://schemas.microsoft.com/office/drawing/2014/main" id="{A7D91F39-A4B6-CCF9-ACCA-9533D76BF9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Tree>
    <p:extLst>
      <p:ext uri="{BB962C8B-B14F-4D97-AF65-F5344CB8AC3E}">
        <p14:creationId xmlns:p14="http://schemas.microsoft.com/office/powerpoint/2010/main" val="165984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789D-4484-CC02-7DA1-0BC8CC78624F}"/>
              </a:ext>
            </a:extLst>
          </p:cNvPr>
          <p:cNvSpPr>
            <a:spLocks noGrp="1"/>
          </p:cNvSpPr>
          <p:nvPr>
            <p:ph type="title"/>
          </p:nvPr>
        </p:nvSpPr>
        <p:spPr/>
        <p:txBody>
          <a:bodyPr/>
          <a:lstStyle/>
          <a:p>
            <a:r>
              <a:rPr lang="en-US"/>
              <a:t>Measuring Quality </a:t>
            </a:r>
          </a:p>
        </p:txBody>
      </p:sp>
      <p:sp>
        <p:nvSpPr>
          <p:cNvPr id="3" name="Slide Number Placeholder 2">
            <a:extLst>
              <a:ext uri="{FF2B5EF4-FFF2-40B4-BE49-F238E27FC236}">
                <a16:creationId xmlns:a16="http://schemas.microsoft.com/office/drawing/2014/main" id="{33B7F826-25D2-6BF6-B0E3-65E05A2CE6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lang="en"/>
          </a:p>
        </p:txBody>
      </p:sp>
      <p:sp>
        <p:nvSpPr>
          <p:cNvPr id="4" name="Text Placeholder 3">
            <a:extLst>
              <a:ext uri="{FF2B5EF4-FFF2-40B4-BE49-F238E27FC236}">
                <a16:creationId xmlns:a16="http://schemas.microsoft.com/office/drawing/2014/main" id="{0905DF95-BCB5-78AC-F765-A6D9DBEF4755}"/>
              </a:ext>
            </a:extLst>
          </p:cNvPr>
          <p:cNvSpPr>
            <a:spLocks noGrp="1"/>
          </p:cNvSpPr>
          <p:nvPr>
            <p:ph type="body" idx="1"/>
          </p:nvPr>
        </p:nvSpPr>
        <p:spPr>
          <a:xfrm>
            <a:off x="557329" y="1324000"/>
            <a:ext cx="11068050" cy="838996"/>
          </a:xfrm>
        </p:spPr>
        <p:txBody>
          <a:bodyPr/>
          <a:lstStyle/>
          <a:p>
            <a:pPr marL="186055" indent="0">
              <a:buNone/>
            </a:pPr>
            <a:r>
              <a:rPr lang="en-US">
                <a:solidFill>
                  <a:schemeClr val="dk1"/>
                </a:solidFill>
              </a:rPr>
              <a:t>VQB5 measures the quality of infant, toddler, and preschool teaching and learning based on two nationally-recognized quality indicators.</a:t>
            </a:r>
            <a:endParaRPr lang="en-US"/>
          </a:p>
          <a:p>
            <a:pPr marL="186055" indent="0">
              <a:buNone/>
            </a:pPr>
            <a:endParaRPr lang="en-US"/>
          </a:p>
        </p:txBody>
      </p:sp>
      <p:graphicFrame>
        <p:nvGraphicFramePr>
          <p:cNvPr id="6" name="Google Shape;673;g13e1e5f50e3_0_959">
            <a:extLst>
              <a:ext uri="{FF2B5EF4-FFF2-40B4-BE49-F238E27FC236}">
                <a16:creationId xmlns:a16="http://schemas.microsoft.com/office/drawing/2014/main" id="{80E812F9-F6EC-1360-F819-5D41634D6AB8}"/>
              </a:ext>
            </a:extLst>
          </p:cNvPr>
          <p:cNvGraphicFramePr/>
          <p:nvPr>
            <p:extLst>
              <p:ext uri="{D42A27DB-BD31-4B8C-83A1-F6EECF244321}">
                <p14:modId xmlns:p14="http://schemas.microsoft.com/office/powerpoint/2010/main" val="2113651137"/>
              </p:ext>
            </p:extLst>
          </p:nvPr>
        </p:nvGraphicFramePr>
        <p:xfrm>
          <a:off x="873179" y="2268213"/>
          <a:ext cx="10436350" cy="3358142"/>
        </p:xfrm>
        <a:graphic>
          <a:graphicData uri="http://schemas.openxmlformats.org/drawingml/2006/table">
            <a:tbl>
              <a:tblPr>
                <a:noFill/>
              </a:tblPr>
              <a:tblGrid>
                <a:gridCol w="5218175">
                  <a:extLst>
                    <a:ext uri="{9D8B030D-6E8A-4147-A177-3AD203B41FA5}">
                      <a16:colId xmlns:a16="http://schemas.microsoft.com/office/drawing/2014/main" val="20000"/>
                    </a:ext>
                  </a:extLst>
                </a:gridCol>
                <a:gridCol w="5218175">
                  <a:extLst>
                    <a:ext uri="{9D8B030D-6E8A-4147-A177-3AD203B41FA5}">
                      <a16:colId xmlns:a16="http://schemas.microsoft.com/office/drawing/2014/main" val="20001"/>
                    </a:ext>
                  </a:extLst>
                </a:gridCol>
              </a:tblGrid>
              <a:tr h="487400">
                <a:tc>
                  <a:txBody>
                    <a:bodyPr/>
                    <a:lstStyle/>
                    <a:p>
                      <a:pPr marL="0" marR="0" lvl="0" indent="0" algn="l" rtl="0">
                        <a:lnSpc>
                          <a:spcPct val="100000"/>
                        </a:lnSpc>
                        <a:spcBef>
                          <a:spcPts val="0"/>
                        </a:spcBef>
                        <a:spcAft>
                          <a:spcPts val="0"/>
                        </a:spcAft>
                        <a:buClr>
                          <a:srgbClr val="000000"/>
                        </a:buClr>
                        <a:buSzPts val="1900"/>
                        <a:buFont typeface="Arial"/>
                        <a:buNone/>
                      </a:pPr>
                      <a:r>
                        <a:rPr lang="en-US" sz="2300" b="1" u="none" strike="noStrike" cap="none">
                          <a:solidFill>
                            <a:srgbClr val="FFFFFF"/>
                          </a:solidFill>
                          <a:latin typeface="Georgia"/>
                          <a:ea typeface="Trebuchet MS"/>
                          <a:cs typeface="Trebuchet MS"/>
                          <a:sym typeface="Trebuchet MS"/>
                        </a:rPr>
                        <a:t>Interactions</a:t>
                      </a:r>
                      <a:endParaRPr sz="2300" b="1" u="none" strike="noStrike" cap="none">
                        <a:solidFill>
                          <a:srgbClr val="FFFFFF"/>
                        </a:solidFill>
                        <a:latin typeface="Georgia"/>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tx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2300" b="1" u="none" strike="noStrike" cap="none">
                          <a:solidFill>
                            <a:srgbClr val="FFFFFF"/>
                          </a:solidFill>
                          <a:latin typeface="Georgia"/>
                          <a:ea typeface="Trebuchet MS"/>
                          <a:cs typeface="Trebuchet MS"/>
                          <a:sym typeface="Trebuchet MS"/>
                        </a:rPr>
                        <a:t>Curriculum</a:t>
                      </a:r>
                      <a:endParaRPr sz="2300" b="1" u="none" strike="noStrike" cap="none">
                        <a:solidFill>
                          <a:srgbClr val="FFFFFF"/>
                        </a:solidFill>
                        <a:latin typeface="Georgia"/>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tx1"/>
                    </a:solidFill>
                  </a:tcPr>
                </a:tc>
                <a:extLst>
                  <a:ext uri="{0D108BD9-81ED-4DB2-BD59-A6C34878D82A}">
                    <a16:rowId xmlns:a16="http://schemas.microsoft.com/office/drawing/2014/main" val="10000"/>
                  </a:ext>
                </a:extLst>
              </a:tr>
              <a:tr h="1407000">
                <a:tc>
                  <a:txBody>
                    <a:bodyPr/>
                    <a:lstStyle/>
                    <a:p>
                      <a:pPr marL="0" marR="0" lvl="0" indent="0" algn="l" rtl="0">
                        <a:lnSpc>
                          <a:spcPct val="115000"/>
                        </a:lnSpc>
                        <a:spcBef>
                          <a:spcPts val="0"/>
                        </a:spcBef>
                        <a:spcAft>
                          <a:spcPts val="0"/>
                        </a:spcAft>
                        <a:buClr>
                          <a:srgbClr val="000000"/>
                        </a:buClr>
                        <a:buSzPts val="1500"/>
                        <a:buFont typeface="Arial"/>
                        <a:buNone/>
                      </a:pPr>
                      <a:r>
                        <a:rPr lang="en-US" sz="1900" u="none" strike="noStrike" cap="none">
                          <a:solidFill>
                            <a:schemeClr val="tx1"/>
                          </a:solidFill>
                          <a:latin typeface="Georgia"/>
                          <a:ea typeface="Trebuchet MS"/>
                          <a:cs typeface="Trebuchet MS"/>
                          <a:sym typeface="Trebuchet MS"/>
                        </a:rPr>
                        <a:t>Measure teacher-child interactions and instruction in a developmentally-appropriate way using the</a:t>
                      </a:r>
                      <a:r>
                        <a:rPr lang="en-US" sz="1900" u="none" strike="noStrike" cap="none">
                          <a:solidFill>
                            <a:schemeClr val="tx1"/>
                          </a:solidFill>
                          <a:uFill>
                            <a:noFill/>
                          </a:uFill>
                          <a:latin typeface="Georgia"/>
                          <a:ea typeface="Trebuchet MS"/>
                          <a:cs typeface="Trebuchet MS"/>
                          <a:sym typeface="Trebuchet MS"/>
                          <a:hlinkClick r:id="rId2">
                            <a:extLst>
                              <a:ext uri="{A12FA001-AC4F-418D-AE19-62706E023703}">
                                <ahyp:hlinkClr xmlns:ahyp="http://schemas.microsoft.com/office/drawing/2018/hyperlinkcolor" val="tx"/>
                              </a:ext>
                            </a:extLst>
                          </a:hlinkClick>
                        </a:rPr>
                        <a:t> </a:t>
                      </a:r>
                      <a:r>
                        <a:rPr lang="en-US" sz="1900" strike="noStrike" cap="none">
                          <a:solidFill>
                            <a:schemeClr val="tx1"/>
                          </a:solidFill>
                          <a:latin typeface="Georgia"/>
                          <a:ea typeface="Trebuchet MS"/>
                          <a:cs typeface="Trebuchet MS"/>
                          <a:sym typeface="Trebuchet MS"/>
                        </a:rPr>
                        <a:t>Classroom Assessment Scoring System (CLASS)</a:t>
                      </a:r>
                      <a:r>
                        <a:rPr lang="en-US" sz="1900" u="none" strike="noStrike" cap="none">
                          <a:solidFill>
                            <a:schemeClr val="tx1"/>
                          </a:solidFill>
                          <a:latin typeface="Georgia"/>
                          <a:ea typeface="Trebuchet MS"/>
                          <a:cs typeface="Trebuchet MS"/>
                        </a:rPr>
                        <a:t>  </a:t>
                      </a:r>
                      <a:endParaRPr sz="1900" u="none" strike="noStrike" cap="none">
                        <a:solidFill>
                          <a:schemeClr val="tx1"/>
                        </a:solidFill>
                        <a:latin typeface="Georgia"/>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US" sz="1900" u="none" strike="noStrike" cap="none">
                          <a:solidFill>
                            <a:schemeClr val="tx1"/>
                          </a:solidFill>
                          <a:latin typeface="Georgia"/>
                          <a:ea typeface="Trebuchet MS"/>
                          <a:cs typeface="Trebuchet MS"/>
                          <a:sym typeface="Trebuchet MS"/>
                        </a:rPr>
                        <a:t>Measure the </a:t>
                      </a:r>
                      <a:r>
                        <a:rPr lang="en-US" sz="1900" u="none" strike="noStrike" cap="none">
                          <a:solidFill>
                            <a:schemeClr val="tx1"/>
                          </a:solidFill>
                          <a:latin typeface="Georgia"/>
                          <a:ea typeface="Trebuchet MS"/>
                          <a:cs typeface="Trebuchet MS"/>
                          <a:sym typeface="Trebuchet M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6"/>
                            </a:ext>
                          </a:extLst>
                        </a:rPr>
                        <a:t>use of </a:t>
                      </a:r>
                      <a:r>
                        <a:rPr lang="en-US" sz="1900" strike="noStrike" cap="none">
                          <a:solidFill>
                            <a:schemeClr val="tx1"/>
                          </a:solidFill>
                          <a:latin typeface="Georgia"/>
                          <a:ea typeface="Trebuchet MS"/>
                          <a:cs typeface="Trebuchet MS"/>
                          <a:sym typeface="Trebuchet M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7"/>
                            </a:ext>
                          </a:extLst>
                        </a:rPr>
                        <a:t>approved curricula</a:t>
                      </a:r>
                      <a:r>
                        <a:rPr lang="en-US" sz="1900" u="none" strike="noStrike" cap="none">
                          <a:solidFill>
                            <a:schemeClr val="tx1"/>
                          </a:solidFill>
                          <a:latin typeface="Georgia"/>
                          <a:ea typeface="Trebuchet MS"/>
                          <a:cs typeface="Trebuchet MS"/>
                          <a:sym typeface="Trebuchet MS"/>
                        </a:rPr>
                        <a:t> that are aligned with </a:t>
                      </a:r>
                      <a:r>
                        <a:rPr lang="en-US" sz="1900" strike="noStrike" cap="none">
                          <a:solidFill>
                            <a:schemeClr val="tx1"/>
                          </a:solidFill>
                          <a:latin typeface="Georgia"/>
                          <a:ea typeface="Trebuchet MS"/>
                          <a:cs typeface="Trebuchet MS"/>
                          <a:sym typeface="Trebuchet MS"/>
                        </a:rPr>
                        <a:t>Virginia’s Early Learning and Development Standards</a:t>
                      </a:r>
                      <a:r>
                        <a:rPr lang="en-US" sz="1900" strike="noStrike" cap="none">
                          <a:solidFill>
                            <a:schemeClr val="tx1"/>
                          </a:solidFill>
                          <a:latin typeface="Georgia"/>
                          <a:ea typeface="Trebuchet MS"/>
                          <a:cs typeface="Trebuchet MS"/>
                        </a:rPr>
                        <a:t> </a:t>
                      </a:r>
                      <a:endParaRPr sz="1900" u="none" strike="noStrike" cap="none">
                        <a:solidFill>
                          <a:schemeClr val="tx1"/>
                        </a:solidFill>
                        <a:latin typeface="Georgia"/>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1105175">
                <a:tc gridSpan="2">
                  <a:txBody>
                    <a:bodyPr/>
                    <a:lstStyle/>
                    <a:p>
                      <a:pPr marL="0" marR="0" lvl="0" indent="0" algn="l" rtl="0">
                        <a:lnSpc>
                          <a:spcPct val="115000"/>
                        </a:lnSpc>
                        <a:spcBef>
                          <a:spcPts val="0"/>
                        </a:spcBef>
                        <a:spcAft>
                          <a:spcPts val="0"/>
                        </a:spcAft>
                        <a:buClr>
                          <a:schemeClr val="dk1"/>
                        </a:buClr>
                        <a:buSzPts val="1500"/>
                        <a:buFont typeface="Arial"/>
                        <a:buNone/>
                      </a:pPr>
                      <a:r>
                        <a:rPr lang="en-US" sz="1900" u="none" strike="noStrike" cap="none">
                          <a:solidFill>
                            <a:srgbClr val="FFFFFF"/>
                          </a:solidFill>
                          <a:latin typeface="Georgia"/>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US" sz="1900" b="1" i="1" u="none" strike="noStrike" cap="none">
                          <a:solidFill>
                            <a:srgbClr val="FFFFFF"/>
                          </a:solidFill>
                          <a:latin typeface="Georgia"/>
                          <a:ea typeface="Trebuchet MS"/>
                          <a:cs typeface="Trebuchet MS"/>
                          <a:sym typeface="Trebuchet MS"/>
                        </a:rPr>
                        <a:t> resulting in improved school readiness.</a:t>
                      </a:r>
                      <a:r>
                        <a:rPr lang="en-US" sz="1900" b="1" i="1" u="none" strike="noStrike" cap="none">
                          <a:solidFill>
                            <a:srgbClr val="FFFFFF"/>
                          </a:solidFill>
                          <a:latin typeface="Georgia"/>
                          <a:ea typeface="Trebuchet MS"/>
                          <a:cs typeface="Trebuchet MS"/>
                        </a:rPr>
                        <a:t> </a:t>
                      </a:r>
                      <a:endParaRPr sz="1900" b="1" u="none" strike="noStrike" cap="none">
                        <a:solidFill>
                          <a:schemeClr val="dk1"/>
                        </a:solidFill>
                        <a:latin typeface="Georgia"/>
                        <a:ea typeface="Trebuchet MS"/>
                        <a:cs typeface="Trebuchet MS"/>
                        <a:sym typeface="Trebuchet MS"/>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tx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A942E928-BFD4-C825-8D46-E04B78B7F943}"/>
              </a:ext>
            </a:extLst>
          </p:cNvPr>
          <p:cNvSpPr txBox="1"/>
          <p:nvPr/>
        </p:nvSpPr>
        <p:spPr>
          <a:xfrm>
            <a:off x="2652132" y="6043961"/>
            <a:ext cx="68784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Details can be found on the </a:t>
            </a:r>
            <a:r>
              <a:rPr lang="en-US">
                <a:solidFill>
                  <a:srgbClr val="C12436"/>
                </a:solidFill>
                <a:latin typeface="Georgia"/>
                <a:cs typeface="Segoe UI"/>
                <a:hlinkClick r:id="rId3"/>
              </a:rPr>
              <a:t>Quality Measurement and Improvement (VQB5)</a:t>
            </a:r>
            <a:r>
              <a:rPr lang="en-US">
                <a:latin typeface="Georgia"/>
              </a:rPr>
              <a:t> website​</a:t>
            </a:r>
          </a:p>
        </p:txBody>
      </p:sp>
    </p:spTree>
    <p:extLst>
      <p:ext uri="{BB962C8B-B14F-4D97-AF65-F5344CB8AC3E}">
        <p14:creationId xmlns:p14="http://schemas.microsoft.com/office/powerpoint/2010/main" val="189637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6"/>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a:t>Continuous Quality Improvement</a:t>
            </a:r>
            <a:endParaRPr/>
          </a:p>
        </p:txBody>
      </p:sp>
      <p:grpSp>
        <p:nvGrpSpPr>
          <p:cNvPr id="391" name="Google Shape;391;p56"/>
          <p:cNvGrpSpPr/>
          <p:nvPr/>
        </p:nvGrpSpPr>
        <p:grpSpPr>
          <a:xfrm>
            <a:off x="3172454" y="1581023"/>
            <a:ext cx="5955405" cy="5187431"/>
            <a:chOff x="2820225" y="891450"/>
            <a:chExt cx="3175200" cy="3175200"/>
          </a:xfrm>
        </p:grpSpPr>
        <p:sp>
          <p:nvSpPr>
            <p:cNvPr id="392" name="Google Shape;392;p56"/>
            <p:cNvSpPr/>
            <p:nvPr/>
          </p:nvSpPr>
          <p:spPr>
            <a:xfrm rot="10800000">
              <a:off x="2820225" y="891450"/>
              <a:ext cx="3175200" cy="3175200"/>
            </a:xfrm>
            <a:prstGeom prst="blockArc">
              <a:avLst>
                <a:gd name="adj1" fmla="val 5399801"/>
                <a:gd name="adj2" fmla="val 3012680"/>
                <a:gd name="adj3" fmla="val 6939"/>
              </a:avLst>
            </a:prstGeom>
            <a:solidFill>
              <a:srgbClr val="9E9E9E"/>
            </a:solidFill>
            <a:ln>
              <a:noFill/>
            </a:ln>
          </p:spPr>
          <p:txBody>
            <a:bodyPr spcFirstLastPara="1" wrap="square" lIns="121900" tIns="121900" rIns="121900" bIns="121900" anchor="ctr" anchorCtr="0">
              <a:noAutofit/>
            </a:bodyPr>
            <a:lstStyle/>
            <a:p>
              <a:endParaRPr sz="2533"/>
            </a:p>
          </p:txBody>
        </p:sp>
        <p:sp>
          <p:nvSpPr>
            <p:cNvPr id="393" name="Google Shape;393;p56"/>
            <p:cNvSpPr/>
            <p:nvPr/>
          </p:nvSpPr>
          <p:spPr>
            <a:xfrm rot="10800000">
              <a:off x="3175023" y="1179900"/>
              <a:ext cx="450600" cy="450600"/>
            </a:xfrm>
            <a:prstGeom prst="rtTriangle">
              <a:avLst/>
            </a:prstGeom>
            <a:solidFill>
              <a:srgbClr val="9E9E9E"/>
            </a:solidFill>
            <a:ln>
              <a:noFill/>
            </a:ln>
          </p:spPr>
          <p:txBody>
            <a:bodyPr spcFirstLastPara="1" wrap="square" lIns="121900" tIns="121900" rIns="121900" bIns="121900" anchor="ctr" anchorCtr="0">
              <a:noAutofit/>
            </a:bodyPr>
            <a:lstStyle/>
            <a:p>
              <a:endParaRPr sz="2533"/>
            </a:p>
          </p:txBody>
        </p:sp>
      </p:grpSp>
      <p:sp>
        <p:nvSpPr>
          <p:cNvPr id="394" name="Google Shape;394;p56"/>
          <p:cNvSpPr txBox="1"/>
          <p:nvPr/>
        </p:nvSpPr>
        <p:spPr>
          <a:xfrm>
            <a:off x="5447667" y="1534534"/>
            <a:ext cx="3566400" cy="1066904"/>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PREPARE</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understand what is being measured and why</a:t>
            </a:r>
            <a:endParaRPr sz="1600">
              <a:solidFill>
                <a:srgbClr val="FFFFFF"/>
              </a:solidFill>
              <a:latin typeface="Georgia"/>
              <a:ea typeface="Georgia"/>
              <a:cs typeface="Georgia"/>
              <a:sym typeface="Georgia"/>
            </a:endParaRPr>
          </a:p>
        </p:txBody>
      </p:sp>
      <p:sp>
        <p:nvSpPr>
          <p:cNvPr id="395" name="Google Shape;395;p56"/>
          <p:cNvSpPr txBox="1"/>
          <p:nvPr/>
        </p:nvSpPr>
        <p:spPr>
          <a:xfrm>
            <a:off x="1036068" y="4887267"/>
            <a:ext cx="4411600" cy="1313125"/>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SUPPORT</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receive professional development that addresses their unique classrooms</a:t>
            </a:r>
            <a:endParaRPr sz="1600">
              <a:solidFill>
                <a:srgbClr val="FFFFFF"/>
              </a:solidFill>
              <a:latin typeface="Georgia"/>
              <a:ea typeface="Georgia"/>
              <a:cs typeface="Georgia"/>
              <a:sym typeface="Georgia"/>
            </a:endParaRPr>
          </a:p>
        </p:txBody>
      </p:sp>
      <p:sp>
        <p:nvSpPr>
          <p:cNvPr id="396" name="Google Shape;396;p56"/>
          <p:cNvSpPr txBox="1"/>
          <p:nvPr/>
        </p:nvSpPr>
        <p:spPr>
          <a:xfrm>
            <a:off x="6305067" y="4967467"/>
            <a:ext cx="3994400" cy="1559347"/>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GIVE FEEDBACK</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provide educators with individualized feedback on their classroom’s strengths and opportunities for growth</a:t>
            </a:r>
            <a:endParaRPr sz="1600">
              <a:solidFill>
                <a:srgbClr val="FFFFFF"/>
              </a:solidFill>
              <a:latin typeface="Georgia"/>
              <a:ea typeface="Georgia"/>
              <a:cs typeface="Georgia"/>
              <a:sym typeface="Georgia"/>
            </a:endParaRPr>
          </a:p>
        </p:txBody>
      </p:sp>
      <p:sp>
        <p:nvSpPr>
          <p:cNvPr id="397" name="Google Shape;397;p56"/>
          <p:cNvSpPr txBox="1"/>
          <p:nvPr/>
        </p:nvSpPr>
        <p:spPr>
          <a:xfrm>
            <a:off x="917933" y="2932400"/>
            <a:ext cx="4527600" cy="1313125"/>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RECOGNIZE, REFLECT AND ADJUST</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use data to recognize growth, reflect on what works, and make adjustments to address challenges and gaps</a:t>
            </a:r>
            <a:endParaRPr sz="1600">
              <a:solidFill>
                <a:srgbClr val="FFFFFF"/>
              </a:solidFill>
              <a:latin typeface="Georgia"/>
              <a:ea typeface="Georgia"/>
              <a:cs typeface="Georgia"/>
              <a:sym typeface="Georgia"/>
            </a:endParaRPr>
          </a:p>
        </p:txBody>
      </p:sp>
      <p:sp>
        <p:nvSpPr>
          <p:cNvPr id="398" name="Google Shape;398;p56"/>
          <p:cNvSpPr txBox="1"/>
          <p:nvPr/>
        </p:nvSpPr>
        <p:spPr>
          <a:xfrm>
            <a:off x="7033333" y="3020517"/>
            <a:ext cx="4277200" cy="1559347"/>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MEASURE AND IMPROVE</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All infant, toddler, and preschool classrooms are observed and consistent information is collected to understand the experience of all children</a:t>
            </a:r>
            <a:endParaRPr sz="160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222840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AC5518C-F84C-FD21-1F48-0C3D8FFF6C93}"/>
              </a:ext>
            </a:extLst>
          </p:cNvPr>
          <p:cNvPicPr>
            <a:picLocks noChangeAspect="1"/>
          </p:cNvPicPr>
          <p:nvPr/>
        </p:nvPicPr>
        <p:blipFill>
          <a:blip r:embed="rId2"/>
          <a:stretch>
            <a:fillRect/>
          </a:stretch>
        </p:blipFill>
        <p:spPr>
          <a:xfrm>
            <a:off x="8220351" y="1528631"/>
            <a:ext cx="2633869" cy="3335958"/>
          </a:xfrm>
          <a:prstGeom prst="rect">
            <a:avLst/>
          </a:prstGeom>
        </p:spPr>
      </p:pic>
      <p:sp>
        <p:nvSpPr>
          <p:cNvPr id="2" name="Title 1">
            <a:extLst>
              <a:ext uri="{FF2B5EF4-FFF2-40B4-BE49-F238E27FC236}">
                <a16:creationId xmlns:a16="http://schemas.microsoft.com/office/drawing/2014/main" id="{7B6C5DEA-4B8C-1D54-1B1E-D1E1FBD8BE4B}"/>
              </a:ext>
            </a:extLst>
          </p:cNvPr>
          <p:cNvSpPr>
            <a:spLocks noGrp="1"/>
          </p:cNvSpPr>
          <p:nvPr>
            <p:ph type="title"/>
          </p:nvPr>
        </p:nvSpPr>
        <p:spPr/>
        <p:txBody>
          <a:bodyPr/>
          <a:lstStyle/>
          <a:p>
            <a:r>
              <a:rPr lang="en-US"/>
              <a:t>CLASS Tools Used in VQB5</a:t>
            </a:r>
          </a:p>
        </p:txBody>
      </p:sp>
      <p:sp>
        <p:nvSpPr>
          <p:cNvPr id="3" name="Slide Number Placeholder 2">
            <a:extLst>
              <a:ext uri="{FF2B5EF4-FFF2-40B4-BE49-F238E27FC236}">
                <a16:creationId xmlns:a16="http://schemas.microsoft.com/office/drawing/2014/main" id="{86A3BEE4-FEC3-4B19-E5F6-217C5A4C5E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lang="en"/>
          </a:p>
        </p:txBody>
      </p:sp>
      <p:sp>
        <p:nvSpPr>
          <p:cNvPr id="4" name="Text Placeholder 3">
            <a:extLst>
              <a:ext uri="{FF2B5EF4-FFF2-40B4-BE49-F238E27FC236}">
                <a16:creationId xmlns:a16="http://schemas.microsoft.com/office/drawing/2014/main" id="{21DC65CB-90A7-5FC3-0A0B-0992AC81DACC}"/>
              </a:ext>
            </a:extLst>
          </p:cNvPr>
          <p:cNvSpPr>
            <a:spLocks noGrp="1"/>
          </p:cNvSpPr>
          <p:nvPr>
            <p:ph type="body" idx="1"/>
          </p:nvPr>
        </p:nvSpPr>
        <p:spPr>
          <a:xfrm>
            <a:off x="838200" y="1458929"/>
            <a:ext cx="7015845" cy="5153428"/>
          </a:xfrm>
        </p:spPr>
        <p:txBody>
          <a:bodyPr>
            <a:normAutofit/>
          </a:bodyPr>
          <a:lstStyle/>
          <a:p>
            <a:pPr marL="186055" indent="0">
              <a:buNone/>
            </a:pPr>
            <a:r>
              <a:rPr lang="en-US">
                <a:solidFill>
                  <a:srgbClr val="003C71"/>
                </a:solidFill>
              </a:rPr>
              <a:t>VQB5 uses the Infant, Toddler, and Pre-K CLASS observation tools to assess teacher-child interactions needed to promote child learning and development within each specific age range. </a:t>
            </a:r>
            <a:endParaRPr lang="en-US"/>
          </a:p>
          <a:p>
            <a:pPr marL="528955" indent="-342900"/>
            <a:r>
              <a:rPr lang="en-US">
                <a:solidFill>
                  <a:srgbClr val="003C71"/>
                </a:solidFill>
              </a:rPr>
              <a:t>Infant CLASS is used to observe classrooms that serve birth-18 months </a:t>
            </a:r>
            <a:endParaRPr lang="en-US"/>
          </a:p>
          <a:p>
            <a:pPr marL="528955" indent="-342900"/>
            <a:r>
              <a:rPr lang="en-US">
                <a:solidFill>
                  <a:srgbClr val="003C71"/>
                </a:solidFill>
              </a:rPr>
              <a:t>Toddler CLASS is used to observe classrooms that serve 15-36 months</a:t>
            </a:r>
            <a:endParaRPr lang="en-US"/>
          </a:p>
          <a:p>
            <a:pPr marL="528955" indent="-342900"/>
            <a:r>
              <a:rPr lang="en-US">
                <a:solidFill>
                  <a:srgbClr val="003C71"/>
                </a:solidFill>
              </a:rPr>
              <a:t>Pre-K CLASS is used to observe classrooms that serve 3–5-year-olds</a:t>
            </a:r>
            <a:endParaRPr lang="en-US"/>
          </a:p>
          <a:p>
            <a:pPr marL="1218565" lvl="1" indent="-422910"/>
            <a:r>
              <a:rPr lang="en-US" b="1">
                <a:solidFill>
                  <a:schemeClr val="tx1"/>
                </a:solidFill>
              </a:rPr>
              <a:t>For 2023-2024, VQB5 will use the original 2008 version of Pre-K CLASS.</a:t>
            </a:r>
          </a:p>
          <a:p>
            <a:pPr marL="186055" indent="0">
              <a:buNone/>
            </a:pPr>
            <a:r>
              <a:rPr lang="en-US">
                <a:solidFill>
                  <a:srgbClr val="003C71"/>
                </a:solidFill>
              </a:rPr>
              <a:t>Mixed Age Settings, such as family day homes, use the CLASS tool that aligns with the age of the majority of children served.</a:t>
            </a:r>
          </a:p>
          <a:p>
            <a:pPr marL="608965" indent="-422910"/>
            <a:endParaRPr lang="en-US"/>
          </a:p>
        </p:txBody>
      </p:sp>
      <p:pic>
        <p:nvPicPr>
          <p:cNvPr id="6" name="Picture 6">
            <a:extLst>
              <a:ext uri="{FF2B5EF4-FFF2-40B4-BE49-F238E27FC236}">
                <a16:creationId xmlns:a16="http://schemas.microsoft.com/office/drawing/2014/main" id="{28E4B643-D384-026B-7A81-FA1C88D4F0D9}"/>
              </a:ext>
            </a:extLst>
          </p:cNvPr>
          <p:cNvPicPr>
            <a:picLocks noChangeAspect="1"/>
          </p:cNvPicPr>
          <p:nvPr/>
        </p:nvPicPr>
        <p:blipFill>
          <a:blip r:embed="rId3"/>
          <a:stretch>
            <a:fillRect/>
          </a:stretch>
        </p:blipFill>
        <p:spPr>
          <a:xfrm>
            <a:off x="8791577" y="2082588"/>
            <a:ext cx="2562223" cy="3246781"/>
          </a:xfrm>
          <a:prstGeom prst="rect">
            <a:avLst/>
          </a:prstGeom>
        </p:spPr>
      </p:pic>
      <p:pic>
        <p:nvPicPr>
          <p:cNvPr id="8" name="Picture 8">
            <a:extLst>
              <a:ext uri="{FF2B5EF4-FFF2-40B4-BE49-F238E27FC236}">
                <a16:creationId xmlns:a16="http://schemas.microsoft.com/office/drawing/2014/main" id="{7AC6039E-8DF1-4E9C-4F6C-7AF7D4C33FDB}"/>
              </a:ext>
            </a:extLst>
          </p:cNvPr>
          <p:cNvPicPr>
            <a:picLocks noChangeAspect="1"/>
          </p:cNvPicPr>
          <p:nvPr/>
        </p:nvPicPr>
        <p:blipFill>
          <a:blip r:embed="rId4"/>
          <a:stretch>
            <a:fillRect/>
          </a:stretch>
        </p:blipFill>
        <p:spPr>
          <a:xfrm>
            <a:off x="9211235" y="2519643"/>
            <a:ext cx="2667000" cy="3409950"/>
          </a:xfrm>
          <a:prstGeom prst="rect">
            <a:avLst/>
          </a:prstGeom>
        </p:spPr>
      </p:pic>
    </p:spTree>
    <p:extLst>
      <p:ext uri="{BB962C8B-B14F-4D97-AF65-F5344CB8AC3E}">
        <p14:creationId xmlns:p14="http://schemas.microsoft.com/office/powerpoint/2010/main" val="133439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a:t>Types of VQB5 CLASS Observations </a:t>
            </a:r>
            <a:endParaRPr/>
          </a:p>
        </p:txBody>
      </p:sp>
      <p:graphicFrame>
        <p:nvGraphicFramePr>
          <p:cNvPr id="477" name="Google Shape;477;p65"/>
          <p:cNvGraphicFramePr/>
          <p:nvPr>
            <p:extLst>
              <p:ext uri="{D42A27DB-BD31-4B8C-83A1-F6EECF244321}">
                <p14:modId xmlns:p14="http://schemas.microsoft.com/office/powerpoint/2010/main" val="688460651"/>
              </p:ext>
            </p:extLst>
          </p:nvPr>
        </p:nvGraphicFramePr>
        <p:xfrm>
          <a:off x="604083" y="1570333"/>
          <a:ext cx="10983833" cy="4302229"/>
        </p:xfrm>
        <a:graphic>
          <a:graphicData uri="http://schemas.openxmlformats.org/drawingml/2006/table">
            <a:tbl>
              <a:tblPr>
                <a:noFill/>
              </a:tblPr>
              <a:tblGrid>
                <a:gridCol w="1686533">
                  <a:extLst>
                    <a:ext uri="{9D8B030D-6E8A-4147-A177-3AD203B41FA5}">
                      <a16:colId xmlns:a16="http://schemas.microsoft.com/office/drawing/2014/main" val="20000"/>
                    </a:ext>
                  </a:extLst>
                </a:gridCol>
                <a:gridCol w="4350133">
                  <a:extLst>
                    <a:ext uri="{9D8B030D-6E8A-4147-A177-3AD203B41FA5}">
                      <a16:colId xmlns:a16="http://schemas.microsoft.com/office/drawing/2014/main" val="20001"/>
                    </a:ext>
                  </a:extLst>
                </a:gridCol>
                <a:gridCol w="4947167">
                  <a:extLst>
                    <a:ext uri="{9D8B030D-6E8A-4147-A177-3AD203B41FA5}">
                      <a16:colId xmlns:a16="http://schemas.microsoft.com/office/drawing/2014/main" val="20002"/>
                    </a:ext>
                  </a:extLst>
                </a:gridCol>
              </a:tblGrid>
              <a:tr h="453341">
                <a:tc>
                  <a:txBody>
                    <a:bodyPr/>
                    <a:lstStyle/>
                    <a:p>
                      <a:pPr marL="0" marR="0" lvl="0" indent="0" algn="l" rtl="0">
                        <a:lnSpc>
                          <a:spcPct val="100000"/>
                        </a:lnSpc>
                        <a:spcBef>
                          <a:spcPts val="0"/>
                        </a:spcBef>
                        <a:spcAft>
                          <a:spcPts val="0"/>
                        </a:spcAft>
                        <a:buClr>
                          <a:srgbClr val="000000"/>
                        </a:buClr>
                        <a:buSzPts val="1400"/>
                        <a:buFont typeface="Arial"/>
                        <a:buNone/>
                      </a:pPr>
                      <a:r>
                        <a:rPr lang="en" sz="1400">
                          <a:solidFill>
                            <a:schemeClr val="lt1"/>
                          </a:solidFill>
                          <a:latin typeface="Georgia"/>
                          <a:ea typeface="Georgia"/>
                          <a:cs typeface="Georgia"/>
                          <a:sym typeface="Georgia"/>
                        </a:rPr>
                        <a:t>VQB5</a:t>
                      </a:r>
                      <a:endParaRPr sz="1400" u="none" strike="noStrike" cap="none">
                        <a:solidFill>
                          <a:schemeClr val="lt1"/>
                        </a:solidFill>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Georgia"/>
                          <a:ea typeface="Georgia"/>
                          <a:cs typeface="Georgia"/>
                          <a:sym typeface="Georgia"/>
                        </a:rPr>
                        <a:t>LOCAL OBSERVATIONS</a:t>
                      </a:r>
                      <a:endParaRPr sz="1400" b="1" u="none" strike="noStrike" cap="none">
                        <a:solidFill>
                          <a:schemeClr val="lt1"/>
                        </a:solidFill>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Georgia"/>
                          <a:ea typeface="Georgia"/>
                          <a:cs typeface="Georgia"/>
                          <a:sym typeface="Georgia"/>
                        </a:rPr>
                        <a:t>EXTERNAL OBSERVATIONS</a:t>
                      </a:r>
                      <a:endParaRPr sz="1400" b="1" u="none" strike="noStrike" cap="none">
                        <a:solidFill>
                          <a:schemeClr val="lt1"/>
                        </a:solidFill>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916329">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Georgia"/>
                          <a:ea typeface="Georgia"/>
                          <a:cs typeface="Georgia"/>
                          <a:sym typeface="Georgia"/>
                        </a:rPr>
                        <a:t>Purpose</a:t>
                      </a:r>
                      <a:endParaRPr sz="1400" b="1"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400" b="0" u="none" strike="noStrike" cap="none">
                          <a:latin typeface="Georgia"/>
                          <a:ea typeface="Georgia"/>
                          <a:cs typeface="Georgia"/>
                        </a:rPr>
                        <a:t>Used to gather classroom-level</a:t>
                      </a:r>
                      <a:r>
                        <a:rPr lang="en" sz="1400" b="0" u="none" strike="noStrike" cap="none">
                          <a:latin typeface="Georgia"/>
                          <a:ea typeface="Georgia"/>
                          <a:cs typeface="Georgia"/>
                          <a:sym typeface="Georgia"/>
                        </a:rPr>
                        <a:t> information about the quality of teacher</a:t>
                      </a:r>
                      <a:r>
                        <a:rPr lang="en" sz="1400" b="0">
                          <a:latin typeface="Georgia"/>
                          <a:ea typeface="Georgia"/>
                          <a:cs typeface="Georgia"/>
                          <a:sym typeface="Georgia"/>
                        </a:rPr>
                        <a:t>-</a:t>
                      </a:r>
                      <a:r>
                        <a:rPr lang="en" sz="1400" b="0" u="none" strike="noStrike" cap="none">
                          <a:latin typeface="Georgia"/>
                          <a:ea typeface="Georgia"/>
                          <a:cs typeface="Georgia"/>
                          <a:sym typeface="Georgia"/>
                        </a:rPr>
                        <a:t>child interactions</a:t>
                      </a:r>
                      <a:r>
                        <a:rPr lang="en" sz="1400" b="0" u="none" strike="noStrike" cap="none">
                          <a:latin typeface="Georgia"/>
                          <a:ea typeface="Georgia"/>
                          <a:cs typeface="Georgia"/>
                        </a:rPr>
                        <a:t> and provide individualized feedback</a:t>
                      </a:r>
                      <a:r>
                        <a:rPr lang="en" sz="1400" b="0">
                          <a:latin typeface="Georgia"/>
                          <a:ea typeface="Georgia"/>
                          <a:cs typeface="Georgia"/>
                          <a:sym typeface="Georgia"/>
                        </a:rPr>
                        <a:t>.</a:t>
                      </a:r>
                      <a:endParaRPr sz="1400" b="0"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400" b="0" u="none" strike="noStrike" cap="none">
                          <a:latin typeface="Georgia"/>
                          <a:ea typeface="Georgia"/>
                          <a:cs typeface="Georgia"/>
                        </a:rPr>
                        <a:t>Used to</a:t>
                      </a:r>
                      <a:r>
                        <a:rPr lang="en" sz="1400" b="0" u="none" strike="noStrike" cap="none">
                          <a:latin typeface="Georgia"/>
                          <a:ea typeface="Georgia"/>
                          <a:cs typeface="Georgia"/>
                          <a:sym typeface="Georgia"/>
                        </a:rPr>
                        <a:t> gather </a:t>
                      </a:r>
                      <a:r>
                        <a:rPr lang="en" sz="1400" b="0" u="none" strike="noStrike" cap="none">
                          <a:latin typeface="Georgia"/>
                          <a:ea typeface="Georgia"/>
                          <a:cs typeface="Georgia"/>
                        </a:rPr>
                        <a:t>information </a:t>
                      </a:r>
                      <a:r>
                        <a:rPr lang="en" sz="1400" b="0">
                          <a:latin typeface="Georgia"/>
                          <a:ea typeface="Georgia"/>
                          <a:cs typeface="Georgia"/>
                          <a:sym typeface="Georgia"/>
                        </a:rPr>
                        <a:t>about</a:t>
                      </a:r>
                      <a:r>
                        <a:rPr lang="en" sz="1400" b="0" u="none" strike="noStrike" cap="none">
                          <a:latin typeface="Georgia"/>
                          <a:ea typeface="Georgia"/>
                          <a:cs typeface="Georgia"/>
                          <a:sym typeface="Georgia"/>
                        </a:rPr>
                        <a:t> the accuracy and consistency of local observations</a:t>
                      </a:r>
                      <a:r>
                        <a:rPr lang="en" sz="1400" b="0" u="none" strike="noStrike" cap="none">
                          <a:latin typeface="Georgia"/>
                          <a:ea typeface="Georgia"/>
                          <a:cs typeface="Georgia"/>
                        </a:rPr>
                        <a:t> for the state, and to provide an additional source of feedback. </a:t>
                      </a:r>
                      <a:endParaRPr lang="en" sz="1400" b="0"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77746">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Georgia"/>
                          <a:ea typeface="Georgia"/>
                          <a:cs typeface="Georgia"/>
                          <a:sym typeface="Georgia"/>
                        </a:rPr>
                        <a:t>Definition</a:t>
                      </a:r>
                      <a:endParaRPr sz="1400" b="1"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400" b="0" u="none" strike="noStrike" cap="none">
                          <a:latin typeface="Georgia"/>
                          <a:ea typeface="Georgia"/>
                          <a:cs typeface="Georgia"/>
                          <a:sym typeface="Georgia"/>
                        </a:rPr>
                        <a:t>Coordinated and scheduled at the local level through </a:t>
                      </a:r>
                      <a:r>
                        <a:rPr lang="en" sz="1400" b="0" u="none" strike="noStrike" cap="none">
                          <a:latin typeface="Georgia"/>
                          <a:ea typeface="Georgia"/>
                          <a:cs typeface="Georgia"/>
                          <a:sym typeface="Georgia"/>
                          <a:hlinkClick r:id="rId3"/>
                        </a:rPr>
                        <a:t>Ready Regions</a:t>
                      </a:r>
                      <a:r>
                        <a:rPr lang="en" sz="1400" b="0" u="none" strike="noStrike" cap="none">
                          <a:latin typeface="Georgia"/>
                          <a:ea typeface="Georgia"/>
                          <a:cs typeface="Georgia"/>
                          <a:sym typeface="Georgia"/>
                        </a:rPr>
                        <a:t>, with results recorded in LinkB5.</a:t>
                      </a:r>
                      <a:r>
                        <a:rPr lang="en" sz="1400" b="0" u="none" strike="noStrike" cap="none">
                          <a:latin typeface="Georgia"/>
                          <a:ea typeface="Georgia"/>
                          <a:cs typeface="Georgia"/>
                        </a:rPr>
                        <a:t> </a:t>
                      </a:r>
                      <a:endParaRPr sz="1400" b="0"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400" b="0" u="none" strike="noStrike" cap="none">
                          <a:latin typeface="Georgia"/>
                          <a:ea typeface="Georgia"/>
                          <a:cs typeface="Georgia"/>
                          <a:sym typeface="Georgia"/>
                        </a:rPr>
                        <a:t>Coordinated, scheduled, and recorded statew</a:t>
                      </a:r>
                      <a:r>
                        <a:rPr lang="en" sz="1400" b="0">
                          <a:latin typeface="Georgia"/>
                          <a:ea typeface="Georgia"/>
                          <a:cs typeface="Georgia"/>
                          <a:sym typeface="Georgia"/>
                        </a:rPr>
                        <a:t>ide </a:t>
                      </a:r>
                      <a:r>
                        <a:rPr lang="en" sz="1400" b="0" u="none" strike="noStrike" cap="none">
                          <a:latin typeface="Georgia"/>
                          <a:ea typeface="Georgia"/>
                          <a:cs typeface="Georgia"/>
                          <a:sym typeface="Georgia"/>
                        </a:rPr>
                        <a:t>by </a:t>
                      </a:r>
                      <a:r>
                        <a:rPr lang="en" sz="1400" b="0">
                          <a:latin typeface="Georgia"/>
                          <a:ea typeface="Georgia"/>
                          <a:cs typeface="Georgia"/>
                          <a:sym typeface="Georgia"/>
                          <a:hlinkClick r:id="rId4"/>
                        </a:rPr>
                        <a:t>Teachstone’s external observation team</a:t>
                      </a:r>
                      <a:r>
                        <a:rPr lang="en" sz="1400" b="0" u="none" strike="noStrike" cap="none">
                          <a:latin typeface="Georgia"/>
                          <a:ea typeface="Georgia"/>
                          <a:cs typeface="Georgia"/>
                          <a:sym typeface="Georgia"/>
                        </a:rPr>
                        <a:t>.</a:t>
                      </a:r>
                      <a:r>
                        <a:rPr lang="en" sz="1400" b="0" u="none" strike="noStrike" cap="none">
                          <a:latin typeface="Georgia"/>
                          <a:ea typeface="Georgia"/>
                          <a:cs typeface="Georgia"/>
                        </a:rPr>
                        <a:t> </a:t>
                      </a:r>
                      <a:endParaRPr sz="1400" b="0"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87392">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Georgia"/>
                          <a:ea typeface="Georgia"/>
                          <a:cs typeface="Georgia"/>
                          <a:sym typeface="Georgia"/>
                        </a:rPr>
                        <a:t>Annual Cycle</a:t>
                      </a:r>
                      <a:endParaRPr sz="1400" b="1"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400" b="0">
                          <a:latin typeface="Georgia"/>
                          <a:ea typeface="Georgia"/>
                          <a:cs typeface="Georgia"/>
                          <a:sym typeface="Georgia"/>
                        </a:rPr>
                        <a:t>A</a:t>
                      </a:r>
                      <a:r>
                        <a:rPr lang="en" sz="1400" b="0" u="none" strike="noStrike" cap="none">
                          <a:latin typeface="Georgia"/>
                          <a:ea typeface="Georgia"/>
                          <a:cs typeface="Georgia"/>
                          <a:sym typeface="Georgia"/>
                        </a:rPr>
                        <a:t>ll birth-to-five classrooms will get two local observations each year</a:t>
                      </a:r>
                      <a:r>
                        <a:rPr lang="en" sz="1400" b="0">
                          <a:latin typeface="Georgia"/>
                          <a:ea typeface="Georgia"/>
                          <a:cs typeface="Georgia"/>
                          <a:sym typeface="Georgia"/>
                        </a:rPr>
                        <a:t>. </a:t>
                      </a:r>
                      <a:r>
                        <a:rPr lang="en" sz="1400" b="0" u="none" strike="noStrike" cap="none">
                          <a:latin typeface="Georgia"/>
                          <a:ea typeface="Georgia"/>
                          <a:cs typeface="Georgia"/>
                          <a:sym typeface="Georgia"/>
                        </a:rPr>
                        <a:t>One in the fall and one in the spring.</a:t>
                      </a:r>
                      <a:endParaRPr sz="1400" b="0"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400" b="0">
                          <a:latin typeface="Georgia"/>
                          <a:ea typeface="Georgia"/>
                          <a:cs typeface="Georgia"/>
                          <a:sym typeface="Georgia"/>
                        </a:rPr>
                        <a:t>O</a:t>
                      </a:r>
                      <a:r>
                        <a:rPr lang="en" sz="1400" b="0" u="none" strike="noStrike" cap="none">
                          <a:latin typeface="Georgia"/>
                          <a:ea typeface="Georgia"/>
                          <a:cs typeface="Georgia"/>
                          <a:sym typeface="Georgia"/>
                        </a:rPr>
                        <a:t>nly some birth-to-five classrooms will get an external observation. All sites will receive an external observation in </a:t>
                      </a:r>
                      <a:r>
                        <a:rPr lang="en" sz="1400" b="0" strike="noStrike" cap="none">
                          <a:latin typeface="Georgia"/>
                          <a:ea typeface="Georgia"/>
                          <a:cs typeface="Georgia"/>
                          <a:sym typeface="Georgia"/>
                        </a:rPr>
                        <a:t>at least one</a:t>
                      </a:r>
                      <a:r>
                        <a:rPr lang="en" sz="1400" b="0" u="none" strike="noStrike" cap="none">
                          <a:latin typeface="Georgia"/>
                          <a:ea typeface="Georgia"/>
                          <a:cs typeface="Georgia"/>
                          <a:sym typeface="Georgia"/>
                        </a:rPr>
                        <a:t> classroom</a:t>
                      </a:r>
                      <a:r>
                        <a:rPr lang="en" sz="1400" b="0" u="none" strike="noStrike" cap="none">
                          <a:latin typeface="Georgia"/>
                          <a:ea typeface="Georgia"/>
                          <a:cs typeface="Georgia"/>
                        </a:rPr>
                        <a:t> for each age-level</a:t>
                      </a:r>
                      <a:r>
                        <a:rPr lang="en" sz="1400" b="0" u="none" strike="noStrike" cap="none">
                          <a:latin typeface="Georgia"/>
                          <a:ea typeface="Georgia"/>
                          <a:cs typeface="Georgia"/>
                          <a:sym typeface="Georgia"/>
                        </a:rPr>
                        <a:t>.</a:t>
                      </a:r>
                      <a:endParaRPr sz="1400" b="0" u="none" strike="noStrike" cap="none">
                        <a:latin typeface="Georgia"/>
                        <a:ea typeface="Georgia"/>
                        <a:cs typeface="Georgia"/>
                        <a:sym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157468">
                <a:tc>
                  <a:txBody>
                    <a:bodyPr/>
                    <a:lstStyle/>
                    <a:p>
                      <a:pPr lvl="0">
                        <a:buNone/>
                      </a:pPr>
                      <a:endParaRPr lang="en-US" sz="1400" b="1">
                        <a:solidFill>
                          <a:srgbClr val="003C71"/>
                        </a:solidFill>
                        <a:effectLst/>
                        <a:latin typeface="Georgia"/>
                        <a:sym typeface="Georgia"/>
                      </a:endParaRPr>
                    </a:p>
                    <a:p>
                      <a:pPr lvl="0" rtl="0">
                        <a:buNone/>
                      </a:pPr>
                      <a:r>
                        <a:rPr lang="en-US" sz="1400" b="1">
                          <a:solidFill>
                            <a:srgbClr val="003C71"/>
                          </a:solidFill>
                          <a:effectLst/>
                          <a:latin typeface="Georgia"/>
                        </a:rPr>
                        <a:t>Feedback </a:t>
                      </a:r>
                      <a:endParaRPr lang="en" sz="1400">
                        <a:latin typeface="Georgia"/>
                      </a:endParaRPr>
                    </a:p>
                    <a:p>
                      <a:pPr lvl="0" rtl="0">
                        <a:buNone/>
                      </a:pPr>
                      <a:r>
                        <a:rPr lang="en-US" sz="1400" b="1">
                          <a:solidFill>
                            <a:srgbClr val="003C71"/>
                          </a:solidFill>
                          <a:effectLst/>
                          <a:latin typeface="Georgia"/>
                        </a:rPr>
                        <a:t>Process </a:t>
                      </a:r>
                      <a:endParaRPr lang="en" sz="1400">
                        <a:latin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lvl="0">
                        <a:buNone/>
                      </a:pPr>
                      <a:endParaRPr lang="en-US" sz="1400">
                        <a:solidFill>
                          <a:srgbClr val="003C71"/>
                        </a:solidFill>
                        <a:effectLst/>
                        <a:latin typeface="Georgia"/>
                        <a:sym typeface="Georgia"/>
                      </a:endParaRPr>
                    </a:p>
                    <a:p>
                      <a:pPr lvl="0" rtl="0">
                        <a:buNone/>
                      </a:pPr>
                      <a:r>
                        <a:rPr lang="en-US" sz="1400">
                          <a:solidFill>
                            <a:srgbClr val="003C71"/>
                          </a:solidFill>
                          <a:effectLst/>
                          <a:latin typeface="Georgia"/>
                        </a:rPr>
                        <a:t>Local Observer schedules a feedback session with teacher or team of teachers within 10 days of the local observation.​  </a:t>
                      </a:r>
                      <a:endParaRPr lang="en" sz="1400">
                        <a:latin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lvl="0">
                        <a:buNone/>
                      </a:pPr>
                      <a:endParaRPr lang="en-US" sz="1400">
                        <a:solidFill>
                          <a:srgbClr val="003C71"/>
                        </a:solidFill>
                        <a:effectLst/>
                        <a:latin typeface="Georgia"/>
                        <a:sym typeface="Georgia"/>
                      </a:endParaRPr>
                    </a:p>
                    <a:p>
                      <a:pPr lvl="0" rtl="0">
                        <a:buNone/>
                      </a:pPr>
                      <a:r>
                        <a:rPr lang="en-US" sz="1400">
                          <a:solidFill>
                            <a:srgbClr val="003C71"/>
                          </a:solidFill>
                          <a:effectLst/>
                          <a:latin typeface="Georgia"/>
                        </a:rPr>
                        <a:t>Feedback is shared via a written report which is emailed to the primary site administrator 10 days after the external observation. </a:t>
                      </a:r>
                      <a:endParaRPr lang="en" sz="1400">
                        <a:latin typeface="Georgia"/>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2466560476"/>
                  </a:ext>
                </a:extLst>
              </a:tr>
            </a:tbl>
          </a:graphicData>
        </a:graphic>
      </p:graphicFrame>
      <p:sp>
        <p:nvSpPr>
          <p:cNvPr id="3" name="Slide Number Placeholder 2">
            <a:extLst>
              <a:ext uri="{FF2B5EF4-FFF2-40B4-BE49-F238E27FC236}">
                <a16:creationId xmlns:a16="http://schemas.microsoft.com/office/drawing/2014/main" id="{FEDA3126-FD2D-49D5-80DB-741FF26B11E1}"/>
              </a:ext>
            </a:extLst>
          </p:cNvPr>
          <p:cNvSpPr>
            <a:spLocks noGrp="1"/>
          </p:cNvSpPr>
          <p:nvPr>
            <p:ph type="sldNum" idx="12"/>
          </p:nvPr>
        </p:nvSpPr>
        <p:spPr/>
        <p:txBody>
          <a:bodyPr/>
          <a:lstStyle/>
          <a:p>
            <a:fld id="{00000000-1234-1234-1234-123412341234}" type="slidenum">
              <a:rPr lang="en" dirty="0" smtClean="0"/>
              <a:pPr/>
              <a:t>16</a:t>
            </a:fld>
            <a:endParaRPr lang="en"/>
          </a:p>
        </p:txBody>
      </p:sp>
      <p:sp>
        <p:nvSpPr>
          <p:cNvPr id="2" name="TextBox 1">
            <a:extLst>
              <a:ext uri="{FF2B5EF4-FFF2-40B4-BE49-F238E27FC236}">
                <a16:creationId xmlns:a16="http://schemas.microsoft.com/office/drawing/2014/main" id="{E1B96278-02F9-4509-9122-6B2E48CC9651}"/>
              </a:ext>
            </a:extLst>
          </p:cNvPr>
          <p:cNvSpPr txBox="1"/>
          <p:nvPr/>
        </p:nvSpPr>
        <p:spPr>
          <a:xfrm>
            <a:off x="1290336" y="5984953"/>
            <a:ext cx="9611328"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a:solidFill>
                  <a:schemeClr val="tx1"/>
                </a:solidFill>
                <a:latin typeface="Georgia"/>
              </a:rPr>
              <a:t>Through both local and external observations, early childhood educators are better prepared to support children's learning and development.</a:t>
            </a:r>
          </a:p>
        </p:txBody>
      </p:sp>
    </p:spTree>
    <p:extLst>
      <p:ext uri="{BB962C8B-B14F-4D97-AF65-F5344CB8AC3E}">
        <p14:creationId xmlns:p14="http://schemas.microsoft.com/office/powerpoint/2010/main" val="309773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8D1F-0520-C10D-597C-7C2D8B5E43AD}"/>
              </a:ext>
            </a:extLst>
          </p:cNvPr>
          <p:cNvSpPr>
            <a:spLocks noGrp="1"/>
          </p:cNvSpPr>
          <p:nvPr>
            <p:ph type="title"/>
          </p:nvPr>
        </p:nvSpPr>
        <p:spPr/>
        <p:txBody>
          <a:bodyPr/>
          <a:lstStyle/>
          <a:p>
            <a:r>
              <a:rPr lang="en-US"/>
              <a:t>Use of Curriculum in VQB5</a:t>
            </a:r>
          </a:p>
        </p:txBody>
      </p:sp>
      <p:sp>
        <p:nvSpPr>
          <p:cNvPr id="3" name="Slide Number Placeholder 2">
            <a:extLst>
              <a:ext uri="{FF2B5EF4-FFF2-40B4-BE49-F238E27FC236}">
                <a16:creationId xmlns:a16="http://schemas.microsoft.com/office/drawing/2014/main" id="{5CCA9AC0-D5B1-E86E-1A49-39B65E9667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lang="en"/>
          </a:p>
        </p:txBody>
      </p:sp>
      <p:sp>
        <p:nvSpPr>
          <p:cNvPr id="4" name="Text Placeholder 3">
            <a:extLst>
              <a:ext uri="{FF2B5EF4-FFF2-40B4-BE49-F238E27FC236}">
                <a16:creationId xmlns:a16="http://schemas.microsoft.com/office/drawing/2014/main" id="{C6A9A3BB-ECA8-F4AF-C2FB-F3FC8AFCD461}"/>
              </a:ext>
            </a:extLst>
          </p:cNvPr>
          <p:cNvSpPr>
            <a:spLocks noGrp="1"/>
          </p:cNvSpPr>
          <p:nvPr>
            <p:ph type="body" idx="1"/>
          </p:nvPr>
        </p:nvSpPr>
        <p:spPr>
          <a:xfrm>
            <a:off x="755501" y="2650535"/>
            <a:ext cx="7548283" cy="3230949"/>
          </a:xfrm>
        </p:spPr>
        <p:txBody>
          <a:bodyPr>
            <a:normAutofit/>
          </a:bodyPr>
          <a:lstStyle/>
          <a:p>
            <a:pPr marL="186055" indent="0">
              <a:buNone/>
            </a:pPr>
            <a:r>
              <a:rPr lang="en-US" sz="1800">
                <a:solidFill>
                  <a:schemeClr val="tx1"/>
                </a:solidFill>
              </a:rPr>
              <a:t>The choice to use an approved curriculum in at least one classroom results in some additional points towards the rating displayed on VQB5 Quality Rating. </a:t>
            </a:r>
            <a:r>
              <a:rPr lang="en-US" sz="1800" i="1">
                <a:solidFill>
                  <a:schemeClr val="tx1"/>
                </a:solidFill>
              </a:rPr>
              <a:t>However, this is not required for participation or required for receiving a rating that meets expectations. </a:t>
            </a:r>
            <a:endParaRPr lang="en-US" i="1">
              <a:solidFill>
                <a:schemeClr val="tx1"/>
              </a:solidFill>
            </a:endParaRPr>
          </a:p>
          <a:p>
            <a:pPr marL="186055" indent="0">
              <a:buNone/>
            </a:pPr>
            <a:r>
              <a:rPr lang="en-US" sz="1800">
                <a:solidFill>
                  <a:schemeClr val="tx1"/>
                </a:solidFill>
              </a:rPr>
              <a:t>Programs that are interested in using an approved curriculum as part of VQB5 may: </a:t>
            </a:r>
          </a:p>
          <a:p>
            <a:pPr marL="795655" lvl="1" indent="-422910">
              <a:buAutoNum type="arabicParenR"/>
            </a:pPr>
            <a:r>
              <a:rPr lang="en-US">
                <a:solidFill>
                  <a:schemeClr val="tx1"/>
                </a:solidFill>
              </a:rPr>
              <a:t>Use one of the 50+ approved early childhood curriculum available, including Virginia’s no-to-low-cost curriculum option, </a:t>
            </a:r>
            <a:r>
              <a:rPr lang="en-US">
                <a:solidFill>
                  <a:schemeClr val="tx1"/>
                </a:solidFill>
                <a:hlinkClick r:id="rId2"/>
              </a:rPr>
              <a:t>STREAMin3</a:t>
            </a:r>
            <a:r>
              <a:rPr lang="en-US">
                <a:solidFill>
                  <a:schemeClr val="tx1"/>
                </a:solidFill>
              </a:rPr>
              <a:t> </a:t>
            </a:r>
            <a:r>
              <a:rPr lang="en-US" b="1" i="1" u="sng">
                <a:solidFill>
                  <a:schemeClr val="tx1"/>
                </a:solidFill>
              </a:rPr>
              <a:t>or</a:t>
            </a:r>
            <a:r>
              <a:rPr lang="en-US">
                <a:solidFill>
                  <a:schemeClr val="tx1"/>
                </a:solidFill>
              </a:rPr>
              <a:t> </a:t>
            </a:r>
          </a:p>
          <a:p>
            <a:pPr marL="795655" lvl="1" indent="-422910">
              <a:buAutoNum type="arabicParenR"/>
            </a:pPr>
            <a:r>
              <a:rPr lang="en-US">
                <a:solidFill>
                  <a:schemeClr val="tx1"/>
                </a:solidFill>
              </a:rPr>
              <a:t>Request to have their curriculum of choice reviewed for possible approval. </a:t>
            </a:r>
          </a:p>
        </p:txBody>
      </p:sp>
      <p:sp>
        <p:nvSpPr>
          <p:cNvPr id="5" name="Rectangle: Rounded Corners 4">
            <a:extLst>
              <a:ext uri="{FF2B5EF4-FFF2-40B4-BE49-F238E27FC236}">
                <a16:creationId xmlns:a16="http://schemas.microsoft.com/office/drawing/2014/main" id="{553F056A-E386-64A7-2BF1-E61D907ABF0B}"/>
              </a:ext>
            </a:extLst>
          </p:cNvPr>
          <p:cNvSpPr/>
          <p:nvPr/>
        </p:nvSpPr>
        <p:spPr>
          <a:xfrm>
            <a:off x="8737898" y="2597074"/>
            <a:ext cx="3101788" cy="35769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u="none" strike="noStrike">
                <a:solidFill>
                  <a:schemeClr val="bg1"/>
                </a:solidFill>
                <a:latin typeface="Georgia"/>
                <a:ea typeface="Georgia"/>
                <a:cs typeface="Georgia"/>
              </a:rPr>
              <a:t>Curriculum is a key ingredient to helping teachers improve their interactions, providing ways to create nurturing and responsive practices and environments that foster trust, emotional security, and learning.</a:t>
            </a:r>
            <a:endParaRPr lang="en-US" sz="1600" i="1">
              <a:solidFill>
                <a:schemeClr val="bg1"/>
              </a:solidFill>
              <a:cs typeface="Arial"/>
            </a:endParaRPr>
          </a:p>
        </p:txBody>
      </p:sp>
      <p:sp>
        <p:nvSpPr>
          <p:cNvPr id="6" name="TextBox 5">
            <a:extLst>
              <a:ext uri="{FF2B5EF4-FFF2-40B4-BE49-F238E27FC236}">
                <a16:creationId xmlns:a16="http://schemas.microsoft.com/office/drawing/2014/main" id="{19A0E29B-5533-C78D-D2D0-BB873BEE0997}"/>
              </a:ext>
            </a:extLst>
          </p:cNvPr>
          <p:cNvSpPr txBox="1"/>
          <p:nvPr/>
        </p:nvSpPr>
        <p:spPr>
          <a:xfrm>
            <a:off x="755501" y="1450206"/>
            <a:ext cx="106809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latin typeface="Georgia"/>
              </a:rPr>
              <a:t>In VQB5, the use of a comprehensive curriculum in alignment with Virginia’s Early Learning and Development Standards (ELDS) ensures that all areas of learning and development are being covered in developmentally-appropriate ways, however the use of an approved curriculum is </a:t>
            </a:r>
            <a:r>
              <a:rPr lang="en-US" sz="1800" b="1" u="sng">
                <a:solidFill>
                  <a:schemeClr val="tx1"/>
                </a:solidFill>
                <a:latin typeface="Georgia"/>
              </a:rPr>
              <a:t>optional</a:t>
            </a:r>
            <a:r>
              <a:rPr lang="en-US" sz="1800">
                <a:solidFill>
                  <a:schemeClr val="tx1"/>
                </a:solidFill>
                <a:latin typeface="Georgia"/>
              </a:rPr>
              <a:t> </a:t>
            </a:r>
            <a:r>
              <a:rPr lang="en-US" sz="1800" b="1">
                <a:solidFill>
                  <a:schemeClr val="tx1"/>
                </a:solidFill>
                <a:latin typeface="Georgia"/>
              </a:rPr>
              <a:t>in VQB5*. </a:t>
            </a:r>
            <a:endParaRPr lang="en-US" sz="1800" b="1">
              <a:solidFill>
                <a:schemeClr val="tx1"/>
              </a:solidFill>
            </a:endParaRPr>
          </a:p>
        </p:txBody>
      </p:sp>
      <p:sp>
        <p:nvSpPr>
          <p:cNvPr id="7" name="TextBox 6">
            <a:extLst>
              <a:ext uri="{FF2B5EF4-FFF2-40B4-BE49-F238E27FC236}">
                <a16:creationId xmlns:a16="http://schemas.microsoft.com/office/drawing/2014/main" id="{912CD40B-E761-FA20-2F94-A6981B5CA2DC}"/>
              </a:ext>
            </a:extLst>
          </p:cNvPr>
          <p:cNvSpPr txBox="1"/>
          <p:nvPr/>
        </p:nvSpPr>
        <p:spPr>
          <a:xfrm>
            <a:off x="755501" y="6173992"/>
            <a:ext cx="42470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3C71"/>
                </a:solidFill>
                <a:latin typeface="Georgia"/>
              </a:rPr>
              <a:t>*VQB5 does not require the use of any curriculum. ​</a:t>
            </a:r>
            <a:endParaRPr lang="en-US" i="1"/>
          </a:p>
        </p:txBody>
      </p:sp>
    </p:spTree>
    <p:extLst>
      <p:ext uri="{BB962C8B-B14F-4D97-AF65-F5344CB8AC3E}">
        <p14:creationId xmlns:p14="http://schemas.microsoft.com/office/powerpoint/2010/main" val="308147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3CC2-7DA3-46AC-8F7E-086FD45BD333}"/>
              </a:ext>
            </a:extLst>
          </p:cNvPr>
          <p:cNvSpPr>
            <a:spLocks noGrp="1"/>
          </p:cNvSpPr>
          <p:nvPr>
            <p:ph type="title"/>
          </p:nvPr>
        </p:nvSpPr>
        <p:spPr/>
        <p:txBody>
          <a:bodyPr>
            <a:normAutofit/>
          </a:bodyPr>
          <a:lstStyle/>
          <a:p>
            <a:r>
              <a:rPr lang="en-US"/>
              <a:t>VDOE Improvement Partners</a:t>
            </a:r>
          </a:p>
        </p:txBody>
      </p:sp>
      <p:sp>
        <p:nvSpPr>
          <p:cNvPr id="6" name="Google Shape;1216;p164">
            <a:extLst>
              <a:ext uri="{FF2B5EF4-FFF2-40B4-BE49-F238E27FC236}">
                <a16:creationId xmlns:a16="http://schemas.microsoft.com/office/drawing/2014/main" id="{647AE6A3-A8F3-40C8-9137-BDC6B79A0765}"/>
              </a:ext>
            </a:extLst>
          </p:cNvPr>
          <p:cNvSpPr txBox="1"/>
          <p:nvPr/>
        </p:nvSpPr>
        <p:spPr>
          <a:xfrm>
            <a:off x="306805" y="1172177"/>
            <a:ext cx="11433243" cy="1218242"/>
          </a:xfrm>
          <a:prstGeom prst="rect">
            <a:avLst/>
          </a:prstGeom>
          <a:noFill/>
          <a:ln>
            <a:noFill/>
          </a:ln>
        </p:spPr>
        <p:txBody>
          <a:bodyPr spcFirstLastPara="1" wrap="square" lIns="121900" tIns="121900" rIns="121900" bIns="121900" anchor="t" anchorCtr="0">
            <a:spAutoFit/>
          </a:bodyPr>
          <a:lstStyle/>
          <a:p>
            <a:pPr>
              <a:lnSpc>
                <a:spcPct val="90000"/>
              </a:lnSpc>
              <a:spcBef>
                <a:spcPts val="1067"/>
              </a:spcBef>
            </a:pPr>
            <a:r>
              <a:rPr lang="en-US" sz="2000">
                <a:solidFill>
                  <a:schemeClr val="tx1"/>
                </a:solidFill>
                <a:latin typeface="Georgia"/>
              </a:rPr>
              <a:t>VDOE funds and works with a variety of </a:t>
            </a:r>
            <a:r>
              <a:rPr lang="en-US" sz="2000">
                <a:solidFill>
                  <a:schemeClr val="tx1"/>
                </a:solidFill>
                <a:latin typeface="Georgia"/>
                <a:hlinkClick r:id="rId2"/>
              </a:rPr>
              <a:t>improvement partners</a:t>
            </a:r>
            <a:r>
              <a:rPr lang="en-US" sz="2000">
                <a:solidFill>
                  <a:schemeClr val="tx1"/>
                </a:solidFill>
                <a:latin typeface="Georgia"/>
              </a:rPr>
              <a:t>.  These partners are responsible for working with birth-to-five programs to provide training, coaching, or coursework intended to improve the early childhood system, prioritizing supports for VQB5 programs.</a:t>
            </a:r>
          </a:p>
        </p:txBody>
      </p:sp>
      <p:graphicFrame>
        <p:nvGraphicFramePr>
          <p:cNvPr id="3" name="Table 4">
            <a:extLst>
              <a:ext uri="{FF2B5EF4-FFF2-40B4-BE49-F238E27FC236}">
                <a16:creationId xmlns:a16="http://schemas.microsoft.com/office/drawing/2014/main" id="{5EACA155-9D09-45C7-9C26-F9B10C5BAFBC}"/>
              </a:ext>
            </a:extLst>
          </p:cNvPr>
          <p:cNvGraphicFramePr>
            <a:graphicFrameLocks noGrp="1"/>
          </p:cNvGraphicFramePr>
          <p:nvPr>
            <p:extLst>
              <p:ext uri="{D42A27DB-BD31-4B8C-83A1-F6EECF244321}">
                <p14:modId xmlns:p14="http://schemas.microsoft.com/office/powerpoint/2010/main" val="2293723023"/>
              </p:ext>
            </p:extLst>
          </p:nvPr>
        </p:nvGraphicFramePr>
        <p:xfrm>
          <a:off x="254013" y="2390419"/>
          <a:ext cx="11631182" cy="3992880"/>
        </p:xfrm>
        <a:graphic>
          <a:graphicData uri="http://schemas.openxmlformats.org/drawingml/2006/table">
            <a:tbl>
              <a:tblPr firstRow="1" bandRow="1"/>
              <a:tblGrid>
                <a:gridCol w="6123984">
                  <a:extLst>
                    <a:ext uri="{9D8B030D-6E8A-4147-A177-3AD203B41FA5}">
                      <a16:colId xmlns:a16="http://schemas.microsoft.com/office/drawing/2014/main" val="1518847020"/>
                    </a:ext>
                  </a:extLst>
                </a:gridCol>
                <a:gridCol w="5507198">
                  <a:extLst>
                    <a:ext uri="{9D8B030D-6E8A-4147-A177-3AD203B41FA5}">
                      <a16:colId xmlns:a16="http://schemas.microsoft.com/office/drawing/2014/main" val="18574764"/>
                    </a:ext>
                  </a:extLst>
                </a:gridCol>
              </a:tblGrid>
              <a:tr h="490531">
                <a:tc>
                  <a:txBody>
                    <a:bodyPr/>
                    <a:lstStyle/>
                    <a:p>
                      <a:r>
                        <a:rPr lang="en-US" sz="1800" b="1">
                          <a:solidFill>
                            <a:schemeClr val="bg1"/>
                          </a:solidFill>
                          <a:latin typeface="Georgia"/>
                        </a:rPr>
                        <a:t>Targeted PD Supports for VQB5 programs to Improve Interactions and Curriculum </a:t>
                      </a:r>
                      <a:endParaRPr lang="en-US" sz="1800"/>
                    </a:p>
                  </a:txBody>
                  <a:tcPr>
                    <a:solidFill>
                      <a:schemeClr val="tx1"/>
                    </a:solidFill>
                  </a:tcPr>
                </a:tc>
                <a:tc>
                  <a:txBody>
                    <a:bodyPr/>
                    <a:lstStyle/>
                    <a:p>
                      <a:r>
                        <a:rPr lang="en-US" sz="1800" b="1">
                          <a:solidFill>
                            <a:schemeClr val="bg1"/>
                          </a:solidFill>
                          <a:latin typeface="Georgia"/>
                        </a:rPr>
                        <a:t>PD Supports for Child Care Programs to Improve Workforce and Business Practices</a:t>
                      </a:r>
                    </a:p>
                  </a:txBody>
                  <a:tcPr>
                    <a:solidFill>
                      <a:schemeClr val="tx1"/>
                    </a:solidFill>
                  </a:tcPr>
                </a:tc>
                <a:extLst>
                  <a:ext uri="{0D108BD9-81ED-4DB2-BD59-A6C34878D82A}">
                    <a16:rowId xmlns:a16="http://schemas.microsoft.com/office/drawing/2014/main" val="1042716701"/>
                  </a:ext>
                </a:extLst>
              </a:tr>
              <a:tr h="2382579">
                <a:tc>
                  <a:txBody>
                    <a:bodyPr/>
                    <a:lstStyle/>
                    <a:p>
                      <a:pPr marL="285750" indent="-285750">
                        <a:lnSpc>
                          <a:spcPct val="100000"/>
                        </a:lnSpc>
                        <a:spcBef>
                          <a:spcPts val="0"/>
                        </a:spcBef>
                        <a:buFont typeface="Arial" panose="020B0604020202020204" pitchFamily="34" charset="0"/>
                        <a:buChar char="•"/>
                      </a:pPr>
                      <a:r>
                        <a:rPr lang="en" sz="1800">
                          <a:solidFill>
                            <a:schemeClr val="tx1"/>
                          </a:solidFill>
                          <a:latin typeface="Georgia"/>
                        </a:rPr>
                        <a:t>Virginia Infant Toddler Specialist Network </a:t>
                      </a:r>
                      <a:r>
                        <a:rPr lang="en" sz="1700">
                          <a:solidFill>
                            <a:schemeClr val="tx1"/>
                          </a:solidFill>
                          <a:latin typeface="Georgia"/>
                        </a:rPr>
                        <a:t>(VA-ITSN)</a:t>
                      </a:r>
                      <a:endParaRPr lang="en-US"/>
                    </a:p>
                    <a:p>
                      <a:pPr marL="285750" indent="-285750">
                        <a:lnSpc>
                          <a:spcPct val="100000"/>
                        </a:lnSpc>
                        <a:spcBef>
                          <a:spcPts val="0"/>
                        </a:spcBef>
                        <a:buFont typeface="Arial" panose="020B0604020202020204" pitchFamily="34" charset="0"/>
                        <a:buChar char="•"/>
                      </a:pPr>
                      <a:r>
                        <a:rPr lang="en" sz="1800">
                          <a:solidFill>
                            <a:schemeClr val="tx1"/>
                          </a:solidFill>
                          <a:latin typeface="Georgia"/>
                        </a:rPr>
                        <a:t>Advancing Effective Instruction and Interactions </a:t>
                      </a:r>
                      <a:r>
                        <a:rPr lang="en" sz="1700">
                          <a:solidFill>
                            <a:schemeClr val="tx1"/>
                          </a:solidFill>
                          <a:latin typeface="Georgia"/>
                        </a:rPr>
                        <a:t>(AEII)</a:t>
                      </a:r>
                    </a:p>
                    <a:p>
                      <a:pPr marL="285750" indent="-285750">
                        <a:lnSpc>
                          <a:spcPct val="100000"/>
                        </a:lnSpc>
                        <a:spcBef>
                          <a:spcPts val="0"/>
                        </a:spcBef>
                        <a:buFont typeface="Arial" panose="020B0604020202020204" pitchFamily="34" charset="0"/>
                        <a:buChar char="•"/>
                      </a:pPr>
                      <a:r>
                        <a:rPr lang="en" sz="1800">
                          <a:solidFill>
                            <a:schemeClr val="tx1"/>
                          </a:solidFill>
                          <a:latin typeface="Georgia"/>
                        </a:rPr>
                        <a:t>Training and Technical Assistance Centers </a:t>
                      </a:r>
                      <a:r>
                        <a:rPr lang="en" sz="1700">
                          <a:solidFill>
                            <a:schemeClr val="tx1"/>
                          </a:solidFill>
                          <a:latin typeface="Georgia"/>
                        </a:rPr>
                        <a:t>(TTAC)</a:t>
                      </a:r>
                    </a:p>
                    <a:p>
                      <a:pPr marL="285750" indent="-285750">
                        <a:lnSpc>
                          <a:spcPct val="100000"/>
                        </a:lnSpc>
                        <a:spcBef>
                          <a:spcPts val="0"/>
                        </a:spcBef>
                        <a:buFont typeface="Arial" panose="020B0604020202020204" pitchFamily="34" charset="0"/>
                        <a:buChar char="•"/>
                      </a:pPr>
                      <a:r>
                        <a:rPr lang="en" sz="1800">
                          <a:solidFill>
                            <a:schemeClr val="tx1"/>
                          </a:solidFill>
                          <a:latin typeface="Georgia"/>
                        </a:rPr>
                        <a:t>VCU Autism Center for Excellence Early Childhood </a:t>
                      </a:r>
                      <a:endParaRPr lang="en"/>
                    </a:p>
                    <a:p>
                      <a:pPr marL="285750" indent="-285750">
                        <a:lnSpc>
                          <a:spcPct val="100000"/>
                        </a:lnSpc>
                        <a:spcBef>
                          <a:spcPts val="0"/>
                        </a:spcBef>
                        <a:buFont typeface="Arial" panose="020B0604020202020204" pitchFamily="34" charset="0"/>
                        <a:buChar char="•"/>
                      </a:pPr>
                      <a:r>
                        <a:rPr lang="en" sz="1800">
                          <a:solidFill>
                            <a:schemeClr val="dk1"/>
                          </a:solidFill>
                          <a:latin typeface="Georgia"/>
                        </a:rPr>
                        <a:t>Early Childhood Mental Health Consultation</a:t>
                      </a:r>
                    </a:p>
                    <a:p>
                      <a:pPr marL="285750" indent="-285750">
                        <a:lnSpc>
                          <a:spcPct val="100000"/>
                        </a:lnSpc>
                        <a:spcBef>
                          <a:spcPts val="0"/>
                        </a:spcBef>
                        <a:buFont typeface="Arial" panose="020B0604020202020204" pitchFamily="34" charset="0"/>
                        <a:buChar char="•"/>
                      </a:pPr>
                      <a:r>
                        <a:rPr lang="en" sz="1800">
                          <a:solidFill>
                            <a:schemeClr val="dk1"/>
                          </a:solidFill>
                          <a:latin typeface="Georgia"/>
                        </a:rPr>
                        <a:t>STREAMin3 Curriculum Model and PD Support</a:t>
                      </a:r>
                    </a:p>
                    <a:p>
                      <a:pPr marL="285750" lvl="0" indent="-285750">
                        <a:lnSpc>
                          <a:spcPct val="100000"/>
                        </a:lnSpc>
                        <a:spcBef>
                          <a:spcPts val="0"/>
                        </a:spcBef>
                        <a:buFont typeface="Arial" panose="020B0604020202020204" pitchFamily="34" charset="0"/>
                        <a:buChar char="•"/>
                      </a:pPr>
                      <a:r>
                        <a:rPr lang="en" sz="1800">
                          <a:solidFill>
                            <a:schemeClr val="dk1"/>
                          </a:solidFill>
                          <a:latin typeface="Georgia"/>
                        </a:rPr>
                        <a:t>CLASS Observer Training (Online V</a:t>
                      </a:r>
                      <a:r>
                        <a:rPr lang="en-US" sz="1800">
                          <a:solidFill>
                            <a:schemeClr val="dk1"/>
                          </a:solidFill>
                          <a:latin typeface="Georgia"/>
                        </a:rPr>
                        <a:t>DOE trainings and trainings offered by Ready Regions</a:t>
                      </a:r>
                      <a:r>
                        <a:rPr lang="en" sz="1800">
                          <a:solidFill>
                            <a:schemeClr val="dk1"/>
                          </a:solidFill>
                          <a:latin typeface="Georgia"/>
                        </a:rPr>
                        <a:t>)</a:t>
                      </a:r>
                      <a:endParaRPr lang="en"/>
                    </a:p>
                    <a:p>
                      <a:pPr marL="285750" lvl="0" indent="-285750">
                        <a:lnSpc>
                          <a:spcPct val="100000"/>
                        </a:lnSpc>
                        <a:spcBef>
                          <a:spcPts val="0"/>
                        </a:spcBef>
                        <a:buFont typeface="Arial" panose="020B0604020202020204" pitchFamily="34" charset="0"/>
                        <a:buChar char="•"/>
                      </a:pPr>
                      <a:r>
                        <a:rPr lang="en" sz="1800">
                          <a:solidFill>
                            <a:schemeClr val="dk1"/>
                          </a:solidFill>
                          <a:latin typeface="Georgia"/>
                        </a:rPr>
                        <a:t>Foundational CLASS Training offered by Ready Regions</a:t>
                      </a:r>
                      <a:endParaRPr lang="en"/>
                    </a:p>
                  </a:txBody>
                  <a:tcPr/>
                </a:tc>
                <a:tc>
                  <a:txBody>
                    <a:bodyPr/>
                    <a:lstStyle/>
                    <a:p>
                      <a:pPr marL="285750" indent="-285750">
                        <a:buFont typeface="Arial" panose="020B0604020202020204" pitchFamily="34" charset="0"/>
                        <a:buChar char="•"/>
                      </a:pPr>
                      <a:r>
                        <a:rPr lang="en" sz="1800">
                          <a:solidFill>
                            <a:schemeClr val="dk1"/>
                          </a:solidFill>
                          <a:latin typeface="Georgia"/>
                        </a:rPr>
                        <a:t>Early Learning Standards Microcredential</a:t>
                      </a:r>
                      <a:endParaRPr lang="en-US" sz="1800">
                        <a:solidFill>
                          <a:schemeClr val="dk1"/>
                        </a:solidFill>
                        <a:latin typeface="Georgia"/>
                      </a:endParaRPr>
                    </a:p>
                    <a:p>
                      <a:pPr marL="285750" indent="-285750">
                        <a:lnSpc>
                          <a:spcPct val="100000"/>
                        </a:lnSpc>
                        <a:spcBef>
                          <a:spcPts val="0"/>
                        </a:spcBef>
                        <a:buFont typeface="Arial" panose="020B0604020202020204" pitchFamily="34" charset="0"/>
                        <a:buChar char="•"/>
                      </a:pPr>
                      <a:r>
                        <a:rPr lang="en" sz="1800">
                          <a:solidFill>
                            <a:schemeClr val="tx1"/>
                          </a:solidFill>
                          <a:latin typeface="Georgia"/>
                        </a:rPr>
                        <a:t>Virginia Child Care Provider Scholarship Program </a:t>
                      </a:r>
                    </a:p>
                    <a:p>
                      <a:pPr marL="285750" indent="-285750">
                        <a:lnSpc>
                          <a:spcPct val="100000"/>
                        </a:lnSpc>
                        <a:spcBef>
                          <a:spcPts val="0"/>
                        </a:spcBef>
                        <a:buFont typeface="Arial" panose="020B0604020202020204" pitchFamily="34" charset="0"/>
                        <a:buChar char="•"/>
                      </a:pPr>
                      <a:r>
                        <a:rPr lang="en" sz="1800">
                          <a:solidFill>
                            <a:schemeClr val="tx1"/>
                          </a:solidFill>
                          <a:latin typeface="Georgia"/>
                        </a:rPr>
                        <a:t>Community College Workforce Alliance (CCWA)</a:t>
                      </a:r>
                    </a:p>
                    <a:p>
                      <a:pPr marL="285750" lvl="0" indent="-285750">
                        <a:lnSpc>
                          <a:spcPct val="100000"/>
                        </a:lnSpc>
                        <a:spcBef>
                          <a:spcPts val="0"/>
                        </a:spcBef>
                        <a:buFont typeface="Arial" panose="020B0604020202020204" pitchFamily="34" charset="0"/>
                        <a:buChar char="•"/>
                      </a:pPr>
                      <a:r>
                        <a:rPr lang="en" sz="1800">
                          <a:solidFill>
                            <a:schemeClr val="dk1"/>
                          </a:solidFill>
                          <a:latin typeface="Georgia"/>
                        </a:rPr>
                        <a:t>Early Educator Fast Track Initiative</a:t>
                      </a:r>
                    </a:p>
                    <a:p>
                      <a:pPr marL="285750" lvl="0" indent="-285750">
                        <a:lnSpc>
                          <a:spcPct val="100000"/>
                        </a:lnSpc>
                        <a:spcBef>
                          <a:spcPts val="0"/>
                        </a:spcBef>
                        <a:buClr>
                          <a:srgbClr val="000000"/>
                        </a:buClr>
                        <a:buFont typeface="Arial,Sans-Serif" panose="020B0604020202020204" pitchFamily="34" charset="0"/>
                        <a:buChar char="•"/>
                      </a:pPr>
                      <a:r>
                        <a:rPr lang="en" sz="1800" b="0" i="0" u="none" strike="noStrike" noProof="0">
                          <a:solidFill>
                            <a:schemeClr val="dk1"/>
                          </a:solidFill>
                          <a:latin typeface="Georgia"/>
                        </a:rPr>
                        <a:t>Better Kid Care-Penn State Extension</a:t>
                      </a:r>
                      <a:endParaRPr lang="en" sz="1800" b="0" i="0" u="none" strike="noStrike" noProof="0">
                        <a:latin typeface="Georgia"/>
                      </a:endParaRPr>
                    </a:p>
                    <a:p>
                      <a:pPr marL="285750" lvl="0" indent="-285750">
                        <a:lnSpc>
                          <a:spcPct val="100000"/>
                        </a:lnSpc>
                        <a:spcBef>
                          <a:spcPts val="0"/>
                        </a:spcBef>
                        <a:buClr>
                          <a:srgbClr val="000000"/>
                        </a:buClr>
                        <a:buFont typeface="Arial,Sans-Serif" panose="020B0604020202020204" pitchFamily="34" charset="0"/>
                        <a:buChar char="•"/>
                      </a:pPr>
                      <a:r>
                        <a:rPr lang="en" sz="1800" b="0" i="0" u="none" strike="noStrike" noProof="0">
                          <a:solidFill>
                            <a:schemeClr val="dk1"/>
                          </a:solidFill>
                          <a:latin typeface="Georgia"/>
                        </a:rPr>
                        <a:t>Child Care Aware of Virginia (Child Care Resource &amp; Referral – CCR&amp;R)</a:t>
                      </a:r>
                      <a:endParaRPr lang="en-US" sz="1800" b="0" i="0" u="none" strike="noStrike" noProof="0">
                        <a:latin typeface="Georgia"/>
                      </a:endParaRPr>
                    </a:p>
                    <a:p>
                      <a:pPr marL="285750" lvl="0" indent="-285750">
                        <a:lnSpc>
                          <a:spcPct val="100000"/>
                        </a:lnSpc>
                        <a:spcBef>
                          <a:spcPts val="0"/>
                        </a:spcBef>
                        <a:buFont typeface="Arial" panose="020B0604020202020204" pitchFamily="34" charset="0"/>
                        <a:buChar char="•"/>
                      </a:pPr>
                      <a:endParaRPr lang="en" sz="1800">
                        <a:solidFill>
                          <a:schemeClr val="dk1"/>
                        </a:solidFill>
                        <a:latin typeface="Georgia"/>
                      </a:endParaRPr>
                    </a:p>
                    <a:p>
                      <a:endParaRPr lang="en-US" sz="1800">
                        <a:latin typeface="Georgia" panose="02040502050405020303" pitchFamily="18" charset="0"/>
                      </a:endParaRPr>
                    </a:p>
                  </a:txBody>
                  <a:tcPr/>
                </a:tc>
                <a:extLst>
                  <a:ext uri="{0D108BD9-81ED-4DB2-BD59-A6C34878D82A}">
                    <a16:rowId xmlns:a16="http://schemas.microsoft.com/office/drawing/2014/main" val="3508720129"/>
                  </a:ext>
                </a:extLst>
              </a:tr>
              <a:tr h="437077">
                <a:tc>
                  <a:txBody>
                    <a:bodyPr/>
                    <a:lstStyle/>
                    <a:p>
                      <a:pPr lvl="0">
                        <a:buNone/>
                      </a:pPr>
                      <a:r>
                        <a:rPr lang="en-US" sz="1400" i="1">
                          <a:solidFill>
                            <a:schemeClr val="bg1"/>
                          </a:solidFill>
                          <a:latin typeface="Georgia"/>
                        </a:rPr>
                        <a:t>Available for free to all VQB5 Programs, with certain PD supports prioritized for VQB5 Publicly-Funded Programs</a:t>
                      </a:r>
                    </a:p>
                  </a:txBody>
                  <a:tcPr>
                    <a:solidFill>
                      <a:schemeClr val="tx1"/>
                    </a:solidFill>
                  </a:tcPr>
                </a:tc>
                <a:tc>
                  <a:txBody>
                    <a:bodyPr/>
                    <a:lstStyle/>
                    <a:p>
                      <a:pPr lvl="0">
                        <a:buNone/>
                      </a:pPr>
                      <a:r>
                        <a:rPr lang="en-US" sz="1400" i="1">
                          <a:solidFill>
                            <a:schemeClr val="bg1"/>
                          </a:solidFill>
                          <a:latin typeface="Georgia"/>
                        </a:rPr>
                        <a:t>Available for free to all Child Care Programs in Virginia</a:t>
                      </a:r>
                    </a:p>
                  </a:txBody>
                  <a:tcPr>
                    <a:solidFill>
                      <a:schemeClr val="tx1"/>
                    </a:solidFill>
                  </a:tcPr>
                </a:tc>
                <a:extLst>
                  <a:ext uri="{0D108BD9-81ED-4DB2-BD59-A6C34878D82A}">
                    <a16:rowId xmlns:a16="http://schemas.microsoft.com/office/drawing/2014/main" val="4155032419"/>
                  </a:ext>
                </a:extLst>
              </a:tr>
            </a:tbl>
          </a:graphicData>
        </a:graphic>
      </p:graphicFrame>
    </p:spTree>
    <p:extLst>
      <p:ext uri="{BB962C8B-B14F-4D97-AF65-F5344CB8AC3E}">
        <p14:creationId xmlns:p14="http://schemas.microsoft.com/office/powerpoint/2010/main" val="104867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688D-7690-9B97-F158-ABF985581840}"/>
              </a:ext>
            </a:extLst>
          </p:cNvPr>
          <p:cNvSpPr>
            <a:spLocks noGrp="1"/>
          </p:cNvSpPr>
          <p:nvPr>
            <p:ph type="title"/>
          </p:nvPr>
        </p:nvSpPr>
        <p:spPr/>
        <p:txBody>
          <a:bodyPr/>
          <a:lstStyle/>
          <a:p>
            <a:r>
              <a:rPr lang="en-US"/>
              <a:t>VQB5 Public Quality Profiles</a:t>
            </a:r>
          </a:p>
        </p:txBody>
      </p:sp>
      <p:sp>
        <p:nvSpPr>
          <p:cNvPr id="3" name="Slide Number Placeholder 2">
            <a:extLst>
              <a:ext uri="{FF2B5EF4-FFF2-40B4-BE49-F238E27FC236}">
                <a16:creationId xmlns:a16="http://schemas.microsoft.com/office/drawing/2014/main" id="{40274A12-34F8-475C-F797-334BB0CEA2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19</a:t>
            </a:fld>
            <a:endParaRPr lang="en-US"/>
          </a:p>
        </p:txBody>
      </p:sp>
    </p:spTree>
    <p:extLst>
      <p:ext uri="{BB962C8B-B14F-4D97-AF65-F5344CB8AC3E}">
        <p14:creationId xmlns:p14="http://schemas.microsoft.com/office/powerpoint/2010/main" val="141109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a:t>Our Shared Vision</a:t>
            </a:r>
            <a:endParaRPr/>
          </a:p>
        </p:txBody>
      </p:sp>
      <p:sp>
        <p:nvSpPr>
          <p:cNvPr id="313" name="Google Shape;313;p47"/>
          <p:cNvSpPr txBox="1">
            <a:spLocks noGrp="1"/>
          </p:cNvSpPr>
          <p:nvPr>
            <p:ph type="body" idx="1"/>
          </p:nvPr>
        </p:nvSpPr>
        <p:spPr>
          <a:xfrm>
            <a:off x="609600" y="1631576"/>
            <a:ext cx="7351059" cy="4138224"/>
          </a:xfrm>
          <a:prstGeom prst="rect">
            <a:avLst/>
          </a:prstGeom>
        </p:spPr>
        <p:txBody>
          <a:bodyPr spcFirstLastPara="1" wrap="square" lIns="91433" tIns="45700" rIns="91433" bIns="45700" anchor="t" anchorCtr="0">
            <a:noAutofit/>
          </a:bodyPr>
          <a:lstStyle/>
          <a:p>
            <a:pPr marL="0" indent="0">
              <a:lnSpc>
                <a:spcPct val="80000"/>
              </a:lnSpc>
              <a:spcBef>
                <a:spcPts val="1600"/>
              </a:spcBef>
              <a:buClr>
                <a:srgbClr val="000000"/>
              </a:buClr>
              <a:buSzPts val="1018"/>
              <a:buNone/>
            </a:pPr>
            <a:r>
              <a:rPr lang="en-US" sz="2000" b="1">
                <a:solidFill>
                  <a:schemeClr val="accent5">
                    <a:lumMod val="50000"/>
                  </a:schemeClr>
                </a:solidFill>
              </a:rPr>
              <a:t>We envision a Virginia where </a:t>
            </a:r>
            <a:r>
              <a:rPr lang="en-US" sz="2000" b="1" i="1">
                <a:solidFill>
                  <a:schemeClr val="accent5">
                    <a:lumMod val="50000"/>
                  </a:schemeClr>
                </a:solidFill>
              </a:rPr>
              <a:t>all </a:t>
            </a:r>
            <a:r>
              <a:rPr lang="en-US" sz="2000" b="1">
                <a:solidFill>
                  <a:schemeClr val="accent5">
                    <a:lumMod val="50000"/>
                  </a:schemeClr>
                </a:solidFill>
              </a:rPr>
              <a:t>children have the opportunity to enter school ready.</a:t>
            </a:r>
          </a:p>
          <a:p>
            <a:pPr marL="608965" indent="-440055">
              <a:lnSpc>
                <a:spcPct val="80000"/>
              </a:lnSpc>
              <a:spcBef>
                <a:spcPts val="1333"/>
              </a:spcBef>
              <a:buClr>
                <a:srgbClr val="000000"/>
              </a:buClr>
              <a:buSzPts val="1600"/>
            </a:pPr>
            <a:r>
              <a:rPr lang="en-US" sz="2000">
                <a:solidFill>
                  <a:schemeClr val="accent5">
                    <a:lumMod val="50000"/>
                  </a:schemeClr>
                </a:solidFill>
              </a:rPr>
              <a:t>All families have affordable access to and support to choose the option that meets their unique needs. </a:t>
            </a:r>
          </a:p>
          <a:p>
            <a:pPr marL="608965" indent="-440055">
              <a:lnSpc>
                <a:spcPct val="80000"/>
              </a:lnSpc>
              <a:spcBef>
                <a:spcPts val="1333"/>
              </a:spcBef>
              <a:buClr>
                <a:srgbClr val="000000"/>
              </a:buClr>
              <a:buSzPts val="1600"/>
            </a:pPr>
            <a:r>
              <a:rPr lang="en-US" sz="2000">
                <a:solidFill>
                  <a:schemeClr val="accent5">
                    <a:lumMod val="50000"/>
                  </a:schemeClr>
                </a:solidFill>
              </a:rPr>
              <a:t>All early childhood programs that take public funds benefit from measurement and supports for improvement, ensuring quality choices are available for all families.</a:t>
            </a:r>
          </a:p>
          <a:p>
            <a:pPr marL="608965" indent="-440055">
              <a:lnSpc>
                <a:spcPct val="80000"/>
              </a:lnSpc>
              <a:spcBef>
                <a:spcPts val="1333"/>
              </a:spcBef>
              <a:buClr>
                <a:srgbClr val="000000"/>
              </a:buClr>
              <a:buSzPts val="1600"/>
            </a:pPr>
            <a:r>
              <a:rPr lang="en-US" sz="2000">
                <a:solidFill>
                  <a:schemeClr val="accent5">
                    <a:lumMod val="50000"/>
                  </a:schemeClr>
                </a:solidFill>
              </a:rPr>
              <a:t>Programs are rewarded for continual improvement and educators are adequately compensated.</a:t>
            </a:r>
          </a:p>
          <a:p>
            <a:pPr marL="608965" indent="-440055">
              <a:lnSpc>
                <a:spcPct val="80000"/>
              </a:lnSpc>
              <a:spcBef>
                <a:spcPts val="1333"/>
              </a:spcBef>
              <a:buClr>
                <a:srgbClr val="000000"/>
              </a:buClr>
              <a:buSzPts val="1600"/>
            </a:pPr>
            <a:r>
              <a:rPr lang="en-US" sz="2000">
                <a:solidFill>
                  <a:schemeClr val="accent5">
                    <a:lumMod val="50000"/>
                  </a:schemeClr>
                </a:solidFill>
              </a:rPr>
              <a:t>Overall Virginia’s early childhood system is unified, data-driven, and resource-effective so families can work, go to school, or pursue employment and children have every opportunity to be successful.</a:t>
            </a:r>
          </a:p>
        </p:txBody>
      </p:sp>
      <p:pic>
        <p:nvPicPr>
          <p:cNvPr id="314" name="Google Shape;314;p47"/>
          <p:cNvPicPr preferRelativeResize="0"/>
          <p:nvPr/>
        </p:nvPicPr>
        <p:blipFill>
          <a:blip r:embed="rId3">
            <a:alphaModFix/>
          </a:blip>
          <a:stretch>
            <a:fillRect/>
          </a:stretch>
        </p:blipFill>
        <p:spPr>
          <a:xfrm>
            <a:off x="8419199" y="1458933"/>
            <a:ext cx="2868200" cy="2991032"/>
          </a:xfrm>
          <a:prstGeom prst="rect">
            <a:avLst/>
          </a:prstGeom>
          <a:noFill/>
          <a:ln>
            <a:noFill/>
          </a:ln>
        </p:spPr>
      </p:pic>
      <p:sp>
        <p:nvSpPr>
          <p:cNvPr id="315" name="Google Shape;315;p47"/>
          <p:cNvSpPr/>
          <p:nvPr/>
        </p:nvSpPr>
        <p:spPr>
          <a:xfrm>
            <a:off x="8419200" y="4584900"/>
            <a:ext cx="3434000" cy="1844307"/>
          </a:xfrm>
          <a:prstGeom prst="roundRect">
            <a:avLst>
              <a:gd name="adj" fmla="val 16667"/>
            </a:avLst>
          </a:prstGeom>
          <a:solidFill>
            <a:srgbClr val="CFE2F3"/>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600" b="1" i="1">
                <a:solidFill>
                  <a:schemeClr val="dk1"/>
                </a:solidFill>
                <a:latin typeface="Georgia"/>
                <a:ea typeface="Georgia"/>
                <a:cs typeface="Georgia"/>
                <a:sym typeface="Georgia"/>
              </a:rPr>
              <a:t>F</a:t>
            </a:r>
            <a:r>
              <a:rPr lang="en" b="1" i="1">
                <a:solidFill>
                  <a:schemeClr val="dk1"/>
                </a:solidFill>
                <a:latin typeface="Georgia"/>
                <a:ea typeface="Georgia"/>
                <a:cs typeface="Georgia"/>
                <a:sym typeface="Georgia"/>
              </a:rPr>
              <a:t>our out of ten Virginia children enter school without the key literacy, math, and social-emotional skills needed. </a:t>
            </a:r>
            <a:r>
              <a:rPr lang="en" sz="1600" b="1" i="1">
                <a:solidFill>
                  <a:schemeClr val="dk1"/>
                </a:solidFill>
                <a:latin typeface="Georgia"/>
                <a:ea typeface="Georgia"/>
                <a:cs typeface="Georgia"/>
                <a:sym typeface="Georgia"/>
              </a:rPr>
              <a:t> </a:t>
            </a:r>
            <a:r>
              <a:rPr lang="en-US" sz="900" b="1" i="1">
                <a:solidFill>
                  <a:schemeClr val="dk1"/>
                </a:solidFill>
                <a:latin typeface="Georgia"/>
                <a:ea typeface="Georgia"/>
                <a:cs typeface="Georgia"/>
                <a:sym typeface="Georgia"/>
              </a:rPr>
              <a:t>(</a:t>
            </a:r>
            <a:r>
              <a:rPr lang="en-US" sz="900" b="1" i="1" u="sng">
                <a:solidFill>
                  <a:schemeClr val="hlink"/>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VKRP fall 2022</a:t>
            </a:r>
            <a:r>
              <a:rPr lang="en-US" sz="900" b="1" i="1">
                <a:solidFill>
                  <a:schemeClr val="dk1"/>
                </a:solidFill>
                <a:latin typeface="Georgia"/>
                <a:ea typeface="Georgia"/>
                <a:cs typeface="Georgia"/>
                <a:sym typeface="Georgia"/>
              </a:rPr>
              <a:t>)</a:t>
            </a:r>
            <a:endParaRPr lang="en-US" sz="900" i="1">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161469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7"/>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400"/>
              <a:t>VQB5 Annual Timeline</a:t>
            </a:r>
            <a:endParaRPr lang="en-US" sz="4400"/>
          </a:p>
        </p:txBody>
      </p:sp>
      <p:graphicFrame>
        <p:nvGraphicFramePr>
          <p:cNvPr id="406" name="Google Shape;406;p57"/>
          <p:cNvGraphicFramePr/>
          <p:nvPr>
            <p:extLst>
              <p:ext uri="{D42A27DB-BD31-4B8C-83A1-F6EECF244321}">
                <p14:modId xmlns:p14="http://schemas.microsoft.com/office/powerpoint/2010/main" val="1296254171"/>
              </p:ext>
            </p:extLst>
          </p:nvPr>
        </p:nvGraphicFramePr>
        <p:xfrm>
          <a:off x="624515" y="2429394"/>
          <a:ext cx="10942966" cy="3160313"/>
        </p:xfrm>
        <a:graphic>
          <a:graphicData uri="http://schemas.openxmlformats.org/drawingml/2006/table">
            <a:tbl>
              <a:tblPr>
                <a:noFill/>
              </a:tblPr>
              <a:tblGrid>
                <a:gridCol w="2629200">
                  <a:extLst>
                    <a:ext uri="{9D8B030D-6E8A-4147-A177-3AD203B41FA5}">
                      <a16:colId xmlns:a16="http://schemas.microsoft.com/office/drawing/2014/main" val="20000"/>
                    </a:ext>
                  </a:extLst>
                </a:gridCol>
                <a:gridCol w="2710833">
                  <a:extLst>
                    <a:ext uri="{9D8B030D-6E8A-4147-A177-3AD203B41FA5}">
                      <a16:colId xmlns:a16="http://schemas.microsoft.com/office/drawing/2014/main" val="20001"/>
                    </a:ext>
                  </a:extLst>
                </a:gridCol>
                <a:gridCol w="2867200">
                  <a:extLst>
                    <a:ext uri="{9D8B030D-6E8A-4147-A177-3AD203B41FA5}">
                      <a16:colId xmlns:a16="http://schemas.microsoft.com/office/drawing/2014/main" val="20002"/>
                    </a:ext>
                  </a:extLst>
                </a:gridCol>
                <a:gridCol w="2735733">
                  <a:extLst>
                    <a:ext uri="{9D8B030D-6E8A-4147-A177-3AD203B41FA5}">
                      <a16:colId xmlns:a16="http://schemas.microsoft.com/office/drawing/2014/main" val="20003"/>
                    </a:ext>
                  </a:extLst>
                </a:gridCol>
              </a:tblGrid>
              <a:tr h="600033">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Summer</a:t>
                      </a:r>
                      <a:r>
                        <a:rPr lang="en" sz="2000" b="1" u="none" strike="noStrike" cap="none">
                          <a:solidFill>
                            <a:schemeClr val="bg2"/>
                          </a:solidFill>
                          <a:latin typeface="Georgia"/>
                          <a:ea typeface="Georgia"/>
                          <a:cs typeface="Georgia"/>
                        </a:rPr>
                        <a:t> </a:t>
                      </a:r>
                      <a:endParaRPr lang="en" sz="2000" b="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Fall</a:t>
                      </a:r>
                      <a:r>
                        <a:rPr lang="en" sz="2000" b="1" u="none" strike="noStrike" cap="none">
                          <a:solidFill>
                            <a:schemeClr val="bg2"/>
                          </a:solidFill>
                          <a:latin typeface="Georgia"/>
                          <a:ea typeface="Georgia"/>
                          <a:cs typeface="Georgia"/>
                        </a:rPr>
                        <a:t> </a:t>
                      </a:r>
                      <a:endParaRPr lang="en" sz="2000" b="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Winter</a:t>
                      </a:r>
                      <a:r>
                        <a:rPr lang="en" sz="2000" b="1" u="none" strike="noStrike" cap="none">
                          <a:solidFill>
                            <a:schemeClr val="bg2"/>
                          </a:solidFill>
                          <a:latin typeface="Georgia"/>
                          <a:ea typeface="Georgia"/>
                          <a:cs typeface="Georgia"/>
                        </a:rPr>
                        <a:t> </a:t>
                      </a:r>
                      <a:endParaRPr sz="2000" b="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Spring</a:t>
                      </a:r>
                      <a:r>
                        <a:rPr lang="en" sz="2000" b="1" u="none" strike="noStrike" cap="none">
                          <a:solidFill>
                            <a:schemeClr val="bg2"/>
                          </a:solidFill>
                          <a:latin typeface="Georgia"/>
                          <a:ea typeface="Georgia"/>
                          <a:cs typeface="Georgia"/>
                        </a:rPr>
                        <a:t> </a:t>
                      </a:r>
                      <a:endParaRPr lang="en" sz="2000" b="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51964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Program registration</a:t>
                      </a:r>
                      <a:r>
                        <a:rPr lang="en" sz="1900" u="none" strike="noStrike" cap="none">
                          <a:solidFill>
                            <a:schemeClr val="bg2"/>
                          </a:solidFill>
                          <a:latin typeface="Georgia"/>
                          <a:ea typeface="Georgia"/>
                          <a:cs typeface="Georgia"/>
                        </a:rPr>
                        <a:t> </a:t>
                      </a:r>
                      <a:r>
                        <a:rPr lang="en" sz="1900" u="none" strike="noStrike" cap="none">
                          <a:solidFill>
                            <a:schemeClr val="bg2"/>
                          </a:solidFill>
                          <a:latin typeface="Georgia"/>
                          <a:ea typeface="Georgia"/>
                          <a:cs typeface="Georgia"/>
                          <a:sym typeface="Georgia"/>
                        </a:rPr>
                        <a:t>and preparation for fall CLASS observations</a:t>
                      </a:r>
                      <a:r>
                        <a:rPr lang="en" sz="1900" u="none" strike="noStrike" cap="none">
                          <a:solidFill>
                            <a:schemeClr val="bg2"/>
                          </a:solidFill>
                          <a:latin typeface="Georgia"/>
                          <a:ea typeface="Georgia"/>
                          <a:cs typeface="Georgia"/>
                        </a:rPr>
                        <a:t>.</a:t>
                      </a: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US" sz="1600" b="1" u="none" strike="noStrike" cap="none">
                          <a:solidFill>
                            <a:schemeClr val="accent2"/>
                          </a:solidFill>
                          <a:latin typeface="Georgia"/>
                          <a:ea typeface="Georgia"/>
                          <a:cs typeface="Georgia"/>
                        </a:rPr>
                        <a:t>*Registration: August 15-October 1</a:t>
                      </a:r>
                      <a:endParaRPr sz="1600" b="1" u="none" strike="noStrike" cap="none">
                        <a:solidFill>
                          <a:schemeClr val="accent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Local </a:t>
                      </a:r>
                      <a:r>
                        <a:rPr lang="en" sz="1900" b="1" u="none" strike="noStrike" cap="none">
                          <a:solidFill>
                            <a:schemeClr val="bg2"/>
                          </a:solidFill>
                          <a:latin typeface="Georgia"/>
                          <a:ea typeface="Georgia"/>
                          <a:cs typeface="Georgia"/>
                          <a:sym typeface="Georgia"/>
                        </a:rPr>
                        <a:t>CLASS </a:t>
                      </a:r>
                      <a:r>
                        <a:rPr lang="en" sz="1900" u="none" strike="noStrike" cap="none">
                          <a:solidFill>
                            <a:schemeClr val="bg2"/>
                          </a:solidFill>
                          <a:latin typeface="Georgia"/>
                          <a:ea typeface="Georgia"/>
                          <a:cs typeface="Georgia"/>
                          <a:sym typeface="Georgia"/>
                        </a:rPr>
                        <a:t>observations and </a:t>
                      </a:r>
                      <a:r>
                        <a:rPr lang="en" sz="1900" b="1" u="none" strike="noStrike" cap="none">
                          <a:solidFill>
                            <a:schemeClr val="bg2"/>
                          </a:solidFill>
                          <a:latin typeface="Georgia"/>
                          <a:ea typeface="Georgia"/>
                          <a:cs typeface="Georgia"/>
                          <a:sym typeface="Georgia"/>
                        </a:rPr>
                        <a:t>curriculum </a:t>
                      </a:r>
                      <a:r>
                        <a:rPr lang="en" sz="1900" u="none" strike="noStrike" cap="none">
                          <a:solidFill>
                            <a:schemeClr val="bg2"/>
                          </a:solidFill>
                          <a:latin typeface="Georgia"/>
                          <a:ea typeface="Georgia"/>
                          <a:cs typeface="Georgia"/>
                          <a:sym typeface="Georgia"/>
                        </a:rPr>
                        <a:t>use information for every classroom entered in LinkB5.</a:t>
                      </a: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Programs use information from fall to engage in professional development based on program and classroom needs.</a:t>
                      </a:r>
                      <a:r>
                        <a:rPr lang="en" sz="1900" u="none" strike="noStrike" cap="none">
                          <a:solidFill>
                            <a:schemeClr val="bg2"/>
                          </a:solidFill>
                          <a:latin typeface="Georgia"/>
                          <a:ea typeface="Georgia"/>
                          <a:cs typeface="Georgia"/>
                        </a:rPr>
                        <a:t> </a:t>
                      </a: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Local </a:t>
                      </a:r>
                      <a:r>
                        <a:rPr lang="en" sz="1900" b="1" u="none" strike="noStrike" cap="none">
                          <a:solidFill>
                            <a:schemeClr val="bg2"/>
                          </a:solidFill>
                          <a:latin typeface="Georgia"/>
                          <a:ea typeface="Georgia"/>
                          <a:cs typeface="Georgia"/>
                          <a:sym typeface="Georgia"/>
                        </a:rPr>
                        <a:t>CLASS </a:t>
                      </a:r>
                      <a:r>
                        <a:rPr lang="en" sz="1900" u="none" strike="noStrike" cap="none">
                          <a:solidFill>
                            <a:schemeClr val="bg2"/>
                          </a:solidFill>
                          <a:latin typeface="Georgia"/>
                          <a:ea typeface="Georgia"/>
                          <a:cs typeface="Georgia"/>
                          <a:sym typeface="Georgia"/>
                        </a:rPr>
                        <a:t>observations and </a:t>
                      </a:r>
                      <a:r>
                        <a:rPr lang="en" sz="1900" b="1" u="none" strike="noStrike" cap="none">
                          <a:solidFill>
                            <a:schemeClr val="bg2"/>
                          </a:solidFill>
                          <a:latin typeface="Georgia"/>
                          <a:ea typeface="Georgia"/>
                          <a:cs typeface="Georgia"/>
                          <a:sym typeface="Georgia"/>
                        </a:rPr>
                        <a:t>curriculum </a:t>
                      </a:r>
                      <a:r>
                        <a:rPr lang="en" sz="1900" u="none" strike="noStrike" cap="none">
                          <a:solidFill>
                            <a:schemeClr val="bg2"/>
                          </a:solidFill>
                          <a:latin typeface="Georgia"/>
                          <a:ea typeface="Georgia"/>
                          <a:cs typeface="Georgia"/>
                          <a:sym typeface="Georgia"/>
                        </a:rPr>
                        <a:t>use information updated (if needed) for every classroom entered in LinkB5.</a:t>
                      </a: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bl>
          </a:graphicData>
        </a:graphic>
      </p:graphicFrame>
      <p:sp>
        <p:nvSpPr>
          <p:cNvPr id="407" name="Google Shape;407;p57"/>
          <p:cNvSpPr/>
          <p:nvPr/>
        </p:nvSpPr>
        <p:spPr>
          <a:xfrm>
            <a:off x="3357006" y="5086133"/>
            <a:ext cx="8210661" cy="905600"/>
          </a:xfrm>
          <a:prstGeom prst="leftRightArrow">
            <a:avLst>
              <a:gd name="adj1" fmla="val 50000"/>
              <a:gd name="adj2" fmla="val 50000"/>
            </a:avLst>
          </a:prstGeom>
          <a:solidFill>
            <a:schemeClr val="bg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SzPts val="1200"/>
            </a:pPr>
            <a:r>
              <a:rPr lang="en" sz="1600" b="1">
                <a:solidFill>
                  <a:schemeClr val="lt1"/>
                </a:solidFill>
                <a:latin typeface="Georgia"/>
                <a:ea typeface="Georgia"/>
                <a:cs typeface="Georgia"/>
                <a:sym typeface="Georgia"/>
              </a:rPr>
              <a:t>Measurement, Feedback, and Support for Every Classroom</a:t>
            </a:r>
            <a:endParaRPr sz="1600" b="1">
              <a:solidFill>
                <a:schemeClr val="lt1"/>
              </a:solidFill>
              <a:latin typeface="Georgia"/>
              <a:ea typeface="Georgia"/>
              <a:cs typeface="Georgia"/>
              <a:sym typeface="Georgia"/>
            </a:endParaRPr>
          </a:p>
        </p:txBody>
      </p:sp>
      <p:sp>
        <p:nvSpPr>
          <p:cNvPr id="408" name="Google Shape;408;p57"/>
          <p:cNvSpPr/>
          <p:nvPr/>
        </p:nvSpPr>
        <p:spPr>
          <a:xfrm>
            <a:off x="381547" y="5143852"/>
            <a:ext cx="2981200" cy="905600"/>
          </a:xfrm>
          <a:prstGeom prst="leftRightArrow">
            <a:avLst>
              <a:gd name="adj1" fmla="val 50000"/>
              <a:gd name="adj2" fmla="val 50000"/>
            </a:avLst>
          </a:prstGeom>
          <a:solidFill>
            <a:schemeClr val="bg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SzPts val="1200"/>
            </a:pPr>
            <a:r>
              <a:rPr lang="en" sz="1600" b="1">
                <a:solidFill>
                  <a:schemeClr val="lt1"/>
                </a:solidFill>
                <a:latin typeface="Georgia"/>
                <a:ea typeface="Georgia"/>
                <a:cs typeface="Georgia"/>
                <a:sym typeface="Georgia"/>
              </a:rPr>
              <a:t>Reflect and Prepare</a:t>
            </a:r>
            <a:endParaRPr sz="1600" b="1">
              <a:solidFill>
                <a:schemeClr val="lt1"/>
              </a:solidFill>
              <a:latin typeface="Georgia"/>
              <a:ea typeface="Georgia"/>
              <a:cs typeface="Georgia"/>
              <a:sym typeface="Georgia"/>
            </a:endParaRPr>
          </a:p>
        </p:txBody>
      </p:sp>
      <p:sp>
        <p:nvSpPr>
          <p:cNvPr id="409" name="Google Shape;409;p57"/>
          <p:cNvSpPr txBox="1">
            <a:spLocks noGrp="1"/>
          </p:cNvSpPr>
          <p:nvPr>
            <p:ph type="body" idx="1"/>
          </p:nvPr>
        </p:nvSpPr>
        <p:spPr>
          <a:xfrm>
            <a:off x="534270" y="1372787"/>
            <a:ext cx="11121876" cy="1047725"/>
          </a:xfrm>
          <a:prstGeom prst="rect">
            <a:avLst/>
          </a:prstGeom>
          <a:noFill/>
          <a:ln>
            <a:noFill/>
          </a:ln>
        </p:spPr>
        <p:txBody>
          <a:bodyPr spcFirstLastPara="1" wrap="square" lIns="91433" tIns="45700" rIns="91433" bIns="45700" anchor="t" anchorCtr="0">
            <a:noAutofit/>
          </a:bodyPr>
          <a:lstStyle/>
          <a:p>
            <a:pPr marL="0" indent="0">
              <a:lnSpc>
                <a:spcPct val="100000"/>
              </a:lnSpc>
              <a:spcBef>
                <a:spcPts val="0"/>
              </a:spcBef>
              <a:buNone/>
            </a:pPr>
            <a:r>
              <a:rPr lang="en" sz="2000">
                <a:solidFill>
                  <a:schemeClr val="bg2"/>
                </a:solidFill>
                <a:latin typeface="Georgia"/>
                <a:ea typeface="Georgia"/>
                <a:cs typeface="Georgia"/>
                <a:sym typeface="Georgia"/>
              </a:rPr>
              <a:t>VQB5 uses an annual measurement and improvement cycle summarized below</a:t>
            </a:r>
            <a:r>
              <a:rPr lang="en" sz="2000">
                <a:solidFill>
                  <a:schemeClr val="bg2"/>
                </a:solidFill>
              </a:rPr>
              <a:t>. Results from VQB5 measurements gathered in the fall and the spring are used to determine the VQB5 annual Quality Rating.  The first public VQB5 Quality Ratings will be shared in the fall of 2024.</a:t>
            </a:r>
            <a:endParaRPr lang="en-US" sz="2000">
              <a:solidFill>
                <a:schemeClr val="bg2"/>
              </a:solidFill>
              <a:latin typeface="Georgia"/>
              <a:ea typeface="Georgia"/>
              <a:cs typeface="Georgia"/>
            </a:endParaRPr>
          </a:p>
        </p:txBody>
      </p:sp>
      <p:sp>
        <p:nvSpPr>
          <p:cNvPr id="410" name="Google Shape;410;p57"/>
          <p:cNvSpPr txBox="1"/>
          <p:nvPr/>
        </p:nvSpPr>
        <p:spPr>
          <a:xfrm>
            <a:off x="502242" y="5991733"/>
            <a:ext cx="11185933" cy="738623"/>
          </a:xfrm>
          <a:prstGeom prst="rect">
            <a:avLst/>
          </a:prstGeom>
          <a:noFill/>
          <a:ln>
            <a:noFill/>
          </a:ln>
        </p:spPr>
        <p:txBody>
          <a:bodyPr spcFirstLastPara="1" wrap="square" lIns="121900" tIns="121900" rIns="121900" bIns="121900" anchor="t" anchorCtr="0">
            <a:spAutoFit/>
          </a:bodyPr>
          <a:lstStyle/>
          <a:p>
            <a:pPr>
              <a:buSzPts val="1300"/>
            </a:pPr>
            <a:r>
              <a:rPr lang="en" sz="1600" i="1">
                <a:solidFill>
                  <a:schemeClr val="bg2"/>
                </a:solidFill>
                <a:latin typeface="Georgia"/>
                <a:ea typeface="Georgia"/>
                <a:cs typeface="Georgia"/>
                <a:sym typeface="Georgia"/>
              </a:rPr>
              <a:t>External CLASS observations are used at every site to gather information, support local observers, and provide additional feedback.  </a:t>
            </a:r>
            <a:endParaRPr lang="en-US" sz="1600" i="1">
              <a:solidFill>
                <a:schemeClr val="bg2"/>
              </a:solidFill>
              <a:latin typeface="Georgia"/>
              <a:ea typeface="Georgia"/>
              <a:cs typeface="Georgia"/>
            </a:endParaRPr>
          </a:p>
        </p:txBody>
      </p:sp>
      <p:sp>
        <p:nvSpPr>
          <p:cNvPr id="8" name="Slide Number Placeholder 2">
            <a:extLst>
              <a:ext uri="{FF2B5EF4-FFF2-40B4-BE49-F238E27FC236}">
                <a16:creationId xmlns:a16="http://schemas.microsoft.com/office/drawing/2014/main" id="{6A911017-F393-4846-8860-AEB16C99E37C}"/>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03756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2256" y="0"/>
            <a:ext cx="12189744" cy="1324000"/>
          </a:xfrm>
          <a:prstGeom prst="rect">
            <a:avLst/>
          </a:prstGeom>
        </p:spPr>
        <p:txBody>
          <a:bodyPr spcFirstLastPara="1" wrap="square" lIns="822967" tIns="45700" rIns="91433" bIns="45700" anchor="b" anchorCtr="0">
            <a:normAutofit/>
          </a:bodyPr>
          <a:lstStyle/>
          <a:p>
            <a:r>
              <a:rPr lang="en" sz="4400"/>
              <a:t>VQB5 Quality Ratings</a:t>
            </a:r>
            <a:endParaRPr sz="4400"/>
          </a:p>
        </p:txBody>
      </p:sp>
      <p:sp>
        <p:nvSpPr>
          <p:cNvPr id="418" name="Google Shape;418;p58"/>
          <p:cNvSpPr txBox="1">
            <a:spLocks noGrp="1"/>
          </p:cNvSpPr>
          <p:nvPr>
            <p:ph type="body" idx="1"/>
          </p:nvPr>
        </p:nvSpPr>
        <p:spPr>
          <a:xfrm>
            <a:off x="578224" y="1429051"/>
            <a:ext cx="11053481" cy="1160800"/>
          </a:xfrm>
          <a:prstGeom prst="rect">
            <a:avLst/>
          </a:prstGeom>
        </p:spPr>
        <p:txBody>
          <a:bodyPr spcFirstLastPara="1" wrap="square" lIns="91433" tIns="45700" rIns="91433" bIns="45700" anchor="t" anchorCtr="0">
            <a:normAutofit/>
          </a:bodyPr>
          <a:lstStyle/>
          <a:p>
            <a:pPr marL="0" indent="0">
              <a:buSzPts val="1018"/>
              <a:buNone/>
            </a:pPr>
            <a:r>
              <a:rPr lang="en" sz="2000">
                <a:solidFill>
                  <a:schemeClr val="bg2"/>
                </a:solidFill>
              </a:rPr>
              <a:t>VQB5 Quality Ratings will be calculated at the end of the academic year using the following point system. Quality Ratings from the 2023-2024 year will be posted publicly in the fall of 2024.</a:t>
            </a:r>
            <a:r>
              <a:rPr lang="en" sz="2200">
                <a:solidFill>
                  <a:schemeClr val="bg2"/>
                </a:solidFill>
              </a:rPr>
              <a:t>  </a:t>
            </a:r>
            <a:endParaRPr sz="2209">
              <a:solidFill>
                <a:schemeClr val="bg2"/>
              </a:solidFill>
            </a:endParaRPr>
          </a:p>
        </p:txBody>
      </p:sp>
      <p:graphicFrame>
        <p:nvGraphicFramePr>
          <p:cNvPr id="419" name="Google Shape;419;p58"/>
          <p:cNvGraphicFramePr/>
          <p:nvPr>
            <p:extLst>
              <p:ext uri="{D42A27DB-BD31-4B8C-83A1-F6EECF244321}">
                <p14:modId xmlns:p14="http://schemas.microsoft.com/office/powerpoint/2010/main" val="4200494619"/>
              </p:ext>
            </p:extLst>
          </p:nvPr>
        </p:nvGraphicFramePr>
        <p:xfrm>
          <a:off x="917793" y="2345298"/>
          <a:ext cx="10657366" cy="3642206"/>
        </p:xfrm>
        <a:graphic>
          <a:graphicData uri="http://schemas.openxmlformats.org/drawingml/2006/table">
            <a:tbl>
              <a:tblPr>
                <a:noFill/>
              </a:tblPr>
              <a:tblGrid>
                <a:gridCol w="2596633">
                  <a:extLst>
                    <a:ext uri="{9D8B030D-6E8A-4147-A177-3AD203B41FA5}">
                      <a16:colId xmlns:a16="http://schemas.microsoft.com/office/drawing/2014/main" val="20000"/>
                    </a:ext>
                  </a:extLst>
                </a:gridCol>
                <a:gridCol w="8060733">
                  <a:extLst>
                    <a:ext uri="{9D8B030D-6E8A-4147-A177-3AD203B41FA5}">
                      <a16:colId xmlns:a16="http://schemas.microsoft.com/office/drawing/2014/main" val="20001"/>
                    </a:ext>
                  </a:extLst>
                </a:gridCol>
              </a:tblGrid>
              <a:tr h="812760">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latin typeface="Georgia"/>
                          <a:ea typeface="Georgia"/>
                          <a:cs typeface="Georgia"/>
                          <a:sym typeface="Georgia"/>
                        </a:rPr>
                        <a:t>Interactions Points</a:t>
                      </a:r>
                      <a:endParaRPr sz="1900" b="1" u="none" strike="noStrike" cap="none">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300" b="1" i="1" u="none" strike="noStrike" cap="none">
                          <a:latin typeface="Georgia"/>
                          <a:ea typeface="Georgia"/>
                          <a:cs typeface="Georgia"/>
                          <a:sym typeface="Georgia"/>
                        </a:rPr>
                        <a:t>(700 total points)</a:t>
                      </a:r>
                      <a:r>
                        <a:rPr lang="en" sz="1600" b="1" i="1" u="none" strike="noStrike" cap="none">
                          <a:latin typeface="Georgia"/>
                          <a:ea typeface="Georgia"/>
                          <a:cs typeface="Georgia"/>
                        </a:rPr>
                        <a:t> </a:t>
                      </a:r>
                      <a:endParaRPr sz="1600" b="1" i="1" u="none" strike="noStrike" cap="none">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 sz="1900" u="none" strike="noStrike" cap="none">
                          <a:solidFill>
                            <a:schemeClr val="bg2"/>
                          </a:solidFill>
                          <a:latin typeface="Georgia"/>
                          <a:ea typeface="Georgia"/>
                          <a:cs typeface="Georgia"/>
                          <a:sym typeface="Georgia"/>
                        </a:rPr>
                        <a:t>Average of all local CLASS scores from the fall and the spring (</a:t>
                      </a:r>
                      <a:r>
                        <a:rPr lang="en" sz="1900" i="1" u="none" strike="noStrike" cap="none">
                          <a:solidFill>
                            <a:schemeClr val="bg2"/>
                          </a:solidFill>
                          <a:latin typeface="Georgia"/>
                          <a:ea typeface="Georgia"/>
                          <a:cs typeface="Georgia"/>
                          <a:sym typeface="Georgia"/>
                        </a:rPr>
                        <a:t>all classrooms</a:t>
                      </a:r>
                      <a:r>
                        <a:rPr lang="en" sz="1900" u="none" strike="noStrike" cap="none">
                          <a:solidFill>
                            <a:schemeClr val="bg2"/>
                          </a:solidFill>
                          <a:latin typeface="Georgia"/>
                          <a:ea typeface="Georgia"/>
                          <a:cs typeface="Georgia"/>
                          <a:sym typeface="Georgia"/>
                        </a:rPr>
                        <a:t> at a site) x 100</a:t>
                      </a:r>
                      <a:r>
                        <a:rPr lang="en" sz="1900" u="none" strike="noStrike" cap="none">
                          <a:solidFill>
                            <a:schemeClr val="bg2"/>
                          </a:solidFill>
                          <a:latin typeface="Georgia"/>
                          <a:ea typeface="Georgia"/>
                          <a:cs typeface="Georgia"/>
                        </a:rPr>
                        <a:t>*</a:t>
                      </a:r>
                      <a:endParaRPr lang="en" sz="1900" u="none" strike="noStrike" cap="none">
                        <a:solidFill>
                          <a:schemeClr val="bg2"/>
                        </a:solidFill>
                        <a:latin typeface="Georgia"/>
                        <a:ea typeface="Georgia"/>
                        <a:cs typeface="Georgia"/>
                        <a:sym typeface="Georgia"/>
                      </a:endParaRPr>
                    </a:p>
                  </a:txBody>
                  <a:tcPr marL="121900" marR="121900" marT="121900" marB="121900"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894033">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latin typeface="Georgia"/>
                          <a:ea typeface="Georgia"/>
                          <a:cs typeface="Georgia"/>
                          <a:sym typeface="Georgia"/>
                        </a:rPr>
                        <a:t>Curriculum Points</a:t>
                      </a:r>
                      <a:endParaRPr sz="1900" b="1" u="none" strike="noStrike" cap="none">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300" b="1" i="1" u="none" strike="noStrike" cap="none">
                          <a:latin typeface="Georgia"/>
                          <a:ea typeface="Georgia"/>
                          <a:cs typeface="Georgia"/>
                          <a:sym typeface="Georgia"/>
                        </a:rPr>
                        <a:t>(100 total points)</a:t>
                      </a:r>
                      <a:r>
                        <a:rPr lang="en" sz="1600" b="1" i="1" u="none" strike="noStrike" cap="none">
                          <a:latin typeface="Georgia"/>
                          <a:ea typeface="Georgia"/>
                          <a:cs typeface="Georgia"/>
                        </a:rPr>
                        <a:t> </a:t>
                      </a:r>
                      <a:endParaRPr sz="1600" b="1" i="1" u="none" strike="noStrike" cap="none">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 sz="1900" u="none" strike="noStrike" cap="none">
                          <a:solidFill>
                            <a:schemeClr val="bg2"/>
                          </a:solidFill>
                          <a:latin typeface="Georgia"/>
                          <a:ea typeface="Georgia"/>
                          <a:cs typeface="Georgia"/>
                          <a:sym typeface="Georgia"/>
                        </a:rPr>
                        <a:t>Programs using an approved curriculum in </a:t>
                      </a:r>
                      <a:r>
                        <a:rPr lang="en" sz="1900" i="1" u="none" strike="noStrike" cap="none">
                          <a:solidFill>
                            <a:schemeClr val="bg2"/>
                          </a:solidFill>
                          <a:latin typeface="Georgia"/>
                          <a:ea typeface="Georgia"/>
                          <a:cs typeface="Georgia"/>
                          <a:sym typeface="Georgia"/>
                        </a:rPr>
                        <a:t>at least one classroom</a:t>
                      </a:r>
                      <a:r>
                        <a:rPr lang="en" sz="1900" i="1">
                          <a:solidFill>
                            <a:schemeClr val="bg2"/>
                          </a:solidFill>
                          <a:latin typeface="Georgia"/>
                          <a:ea typeface="Georgia"/>
                          <a:cs typeface="Georgia"/>
                          <a:sym typeface="Georgia"/>
                        </a:rPr>
                        <a:t>, by May 31st, </a:t>
                      </a:r>
                      <a:r>
                        <a:rPr lang="en" sz="1900" u="none" strike="noStrike" cap="none">
                          <a:solidFill>
                            <a:schemeClr val="bg2"/>
                          </a:solidFill>
                          <a:latin typeface="Georgia"/>
                          <a:ea typeface="Georgia"/>
                          <a:cs typeface="Georgia"/>
                          <a:sym typeface="Georgia"/>
                        </a:rPr>
                        <a:t>will receive 100 points added to their score</a:t>
                      </a:r>
                      <a:endParaRPr sz="1900" u="none" strike="noStrike" cap="none">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568933">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solidFill>
                            <a:schemeClr val="lt1"/>
                          </a:solidFill>
                          <a:latin typeface="Georgia"/>
                          <a:ea typeface="Georgia"/>
                          <a:cs typeface="Georgia"/>
                          <a:sym typeface="Georgia"/>
                        </a:rPr>
                        <a:t>Total Points</a:t>
                      </a:r>
                      <a:endParaRPr sz="1900" b="1" u="none" strike="noStrike" cap="none">
                        <a:solidFill>
                          <a:schemeClr val="lt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3E5B91"/>
                    </a:solidFill>
                  </a:tcPr>
                </a:tc>
                <a:tc>
                  <a:txBody>
                    <a:bodyPr/>
                    <a:lstStyle/>
                    <a:p>
                      <a:pPr marL="0" marR="0" lvl="0" indent="0" algn="l" rtl="0">
                        <a:lnSpc>
                          <a:spcPct val="100000"/>
                        </a:lnSpc>
                        <a:spcBef>
                          <a:spcPts val="0"/>
                        </a:spcBef>
                        <a:spcAft>
                          <a:spcPts val="0"/>
                        </a:spcAft>
                        <a:buNone/>
                      </a:pPr>
                      <a:r>
                        <a:rPr lang="en" sz="1900" u="none" strike="noStrike" cap="none">
                          <a:solidFill>
                            <a:schemeClr val="bg2"/>
                          </a:solidFill>
                          <a:latin typeface="Georgia"/>
                          <a:ea typeface="Georgia"/>
                          <a:cs typeface="Georgia"/>
                          <a:sym typeface="Georgia"/>
                        </a:rPr>
                        <a:t>Interactions Points + Curriculum Points = Total Points</a:t>
                      </a:r>
                      <a:endParaRPr sz="1900" u="none" strike="noStrike" cap="none">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975320">
                <a:tc>
                  <a:txBody>
                    <a:bodyPr/>
                    <a:lstStyle/>
                    <a:p>
                      <a:pPr marL="0" marR="0" lvl="0" indent="0" algn="l" rtl="0">
                        <a:lnSpc>
                          <a:spcPct val="100000"/>
                        </a:lnSpc>
                        <a:spcBef>
                          <a:spcPts val="0"/>
                        </a:spcBef>
                        <a:spcAft>
                          <a:spcPts val="0"/>
                        </a:spcAft>
                        <a:buNone/>
                      </a:pPr>
                      <a:r>
                        <a:rPr lang="en" sz="1900" b="1">
                          <a:solidFill>
                            <a:schemeClr val="lt1"/>
                          </a:solidFill>
                          <a:latin typeface="Georgia"/>
                          <a:ea typeface="Georgia"/>
                          <a:cs typeface="Georgia"/>
                        </a:rPr>
                        <a:t>Quality</a:t>
                      </a:r>
                      <a:r>
                        <a:rPr lang="en" sz="1900" b="1">
                          <a:solidFill>
                            <a:schemeClr val="lt1"/>
                          </a:solidFill>
                          <a:latin typeface="Georgia"/>
                          <a:ea typeface="Georgia"/>
                          <a:cs typeface="Georgia"/>
                          <a:sym typeface="Georgia"/>
                        </a:rPr>
                        <a:t> Ratings</a:t>
                      </a:r>
                      <a:endParaRPr sz="1900" b="1" u="none" strike="noStrike" cap="none">
                        <a:solidFill>
                          <a:schemeClr val="lt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dk1"/>
                    </a:solidFill>
                  </a:tcPr>
                </a:tc>
                <a:tc>
                  <a:txBody>
                    <a:bodyPr/>
                    <a:lstStyle/>
                    <a:p>
                      <a:pPr marL="457200" lvl="0" indent="-304800" algn="l" rtl="0">
                        <a:spcBef>
                          <a:spcPts val="0"/>
                        </a:spcBef>
                        <a:spcAft>
                          <a:spcPts val="0"/>
                        </a:spcAft>
                        <a:buClr>
                          <a:srgbClr val="555555"/>
                        </a:buClr>
                        <a:buSzPts val="1200"/>
                        <a:buFont typeface="Georgia"/>
                        <a:buChar char="●"/>
                      </a:pPr>
                      <a:r>
                        <a:rPr lang="en" sz="1900">
                          <a:solidFill>
                            <a:schemeClr val="bg2"/>
                          </a:solidFill>
                          <a:latin typeface="Georgia"/>
                          <a:ea typeface="Georgia"/>
                          <a:cs typeface="Georgia"/>
                          <a:sym typeface="Georgia"/>
                        </a:rPr>
                        <a:t>Exceeds Expectations = 700 - 800 points</a:t>
                      </a:r>
                      <a:r>
                        <a:rPr lang="en" sz="1900">
                          <a:solidFill>
                            <a:schemeClr val="bg2"/>
                          </a:solidFill>
                          <a:latin typeface="Georgia"/>
                          <a:ea typeface="Georgia"/>
                          <a:cs typeface="Georgia"/>
                        </a:rPr>
                        <a:t> </a:t>
                      </a:r>
                      <a:endParaRPr sz="1900">
                        <a:solidFill>
                          <a:schemeClr val="bg2"/>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 sz="1900">
                          <a:solidFill>
                            <a:schemeClr val="bg2"/>
                          </a:solidFill>
                          <a:latin typeface="Georgia"/>
                          <a:ea typeface="Georgia"/>
                          <a:cs typeface="Georgia"/>
                          <a:sym typeface="Georgia"/>
                        </a:rPr>
                        <a:t>Meets </a:t>
                      </a:r>
                      <a:r>
                        <a:rPr lang="en" sz="1900">
                          <a:solidFill>
                            <a:schemeClr val="bg2"/>
                          </a:solidFill>
                          <a:latin typeface="Georgia"/>
                          <a:ea typeface="Georgia"/>
                          <a:cs typeface="Georgia"/>
                        </a:rPr>
                        <a:t>Expectations</a:t>
                      </a:r>
                      <a:r>
                        <a:rPr lang="en" sz="1900">
                          <a:solidFill>
                            <a:schemeClr val="bg2"/>
                          </a:solidFill>
                          <a:latin typeface="Georgia"/>
                          <a:ea typeface="Georgia"/>
                          <a:cs typeface="Georgia"/>
                          <a:sym typeface="Georgia"/>
                        </a:rPr>
                        <a:t> = 400 - 699 points</a:t>
                      </a:r>
                      <a:endParaRPr sz="1900">
                        <a:solidFill>
                          <a:schemeClr val="bg2"/>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 sz="1900">
                          <a:solidFill>
                            <a:schemeClr val="bg2"/>
                          </a:solidFill>
                          <a:latin typeface="Georgia"/>
                          <a:ea typeface="Georgia"/>
                          <a:cs typeface="Georgia"/>
                          <a:sym typeface="Georgia"/>
                        </a:rPr>
                        <a:t>Needs Support = 100 - 399 points</a:t>
                      </a:r>
                      <a:endParaRPr sz="1900">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Slide Number Placeholder 2">
            <a:extLst>
              <a:ext uri="{FF2B5EF4-FFF2-40B4-BE49-F238E27FC236}">
                <a16:creationId xmlns:a16="http://schemas.microsoft.com/office/drawing/2014/main" id="{7F6092E1-5220-468F-AD13-D31CEF941E5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2" name="TextBox 1">
            <a:extLst>
              <a:ext uri="{FF2B5EF4-FFF2-40B4-BE49-F238E27FC236}">
                <a16:creationId xmlns:a16="http://schemas.microsoft.com/office/drawing/2014/main" id="{49A94813-574D-AD63-E181-DA30F96E93CF}"/>
              </a:ext>
            </a:extLst>
          </p:cNvPr>
          <p:cNvSpPr txBox="1"/>
          <p:nvPr/>
        </p:nvSpPr>
        <p:spPr>
          <a:xfrm>
            <a:off x="917793" y="5987504"/>
            <a:ext cx="106411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solidFill>
                  <a:schemeClr val="accent3"/>
                </a:solidFill>
                <a:latin typeface="Georgia"/>
              </a:rPr>
              <a:t>*If there are significant discrepancies between comparable local and external scores, a score replacement protocol will be used when calculating the interaction points for the total as outlined in Section 6.2.1 in the VQB5 Guidelines.</a:t>
            </a:r>
          </a:p>
        </p:txBody>
      </p:sp>
    </p:spTree>
    <p:extLst>
      <p:ext uri="{BB962C8B-B14F-4D97-AF65-F5344CB8AC3E}">
        <p14:creationId xmlns:p14="http://schemas.microsoft.com/office/powerpoint/2010/main" val="153385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8AA7-235A-4135-55EB-6E739E3DB87B}"/>
              </a:ext>
            </a:extLst>
          </p:cNvPr>
          <p:cNvSpPr>
            <a:spLocks noGrp="1"/>
          </p:cNvSpPr>
          <p:nvPr>
            <p:ph type="title"/>
          </p:nvPr>
        </p:nvSpPr>
        <p:spPr/>
        <p:txBody>
          <a:bodyPr/>
          <a:lstStyle/>
          <a:p>
            <a:r>
              <a:rPr lang="en-US"/>
              <a:t>VQB5 Quality Profiles</a:t>
            </a:r>
          </a:p>
        </p:txBody>
      </p:sp>
      <p:sp>
        <p:nvSpPr>
          <p:cNvPr id="3" name="Slide Number Placeholder 2">
            <a:extLst>
              <a:ext uri="{FF2B5EF4-FFF2-40B4-BE49-F238E27FC236}">
                <a16:creationId xmlns:a16="http://schemas.microsoft.com/office/drawing/2014/main" id="{0FC66407-0FBB-8CAA-BD42-68C2FF8108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22</a:t>
            </a:fld>
            <a:endParaRPr lang="en-US"/>
          </a:p>
        </p:txBody>
      </p:sp>
      <p:sp>
        <p:nvSpPr>
          <p:cNvPr id="4" name="Text Placeholder 3">
            <a:extLst>
              <a:ext uri="{FF2B5EF4-FFF2-40B4-BE49-F238E27FC236}">
                <a16:creationId xmlns:a16="http://schemas.microsoft.com/office/drawing/2014/main" id="{C912DF1C-6763-49A8-2CB2-C4D30B3CD4A7}"/>
              </a:ext>
            </a:extLst>
          </p:cNvPr>
          <p:cNvSpPr>
            <a:spLocks noGrp="1"/>
          </p:cNvSpPr>
          <p:nvPr>
            <p:ph type="body" idx="1"/>
          </p:nvPr>
        </p:nvSpPr>
        <p:spPr>
          <a:xfrm>
            <a:off x="552449" y="1458930"/>
            <a:ext cx="11249025" cy="4997754"/>
          </a:xfrm>
        </p:spPr>
        <p:txBody>
          <a:bodyPr>
            <a:normAutofit fontScale="70000" lnSpcReduction="20000"/>
          </a:bodyPr>
          <a:lstStyle/>
          <a:p>
            <a:pPr marL="114300" indent="0">
              <a:lnSpc>
                <a:spcPct val="120000"/>
              </a:lnSpc>
              <a:buNone/>
            </a:pPr>
            <a:r>
              <a:rPr lang="en-US">
                <a:solidFill>
                  <a:srgbClr val="003C71"/>
                </a:solidFill>
              </a:rPr>
              <a:t>As established by the Board of Education, all VQB5 participating sites will receive an annual VQB5 quality profile which will include information about performance on measurements (i.e., quality rating results) and other topics of interest to families, policymakers, and the general public. </a:t>
            </a:r>
          </a:p>
          <a:p>
            <a:pPr marL="114300" indent="0">
              <a:lnSpc>
                <a:spcPct val="120000"/>
              </a:lnSpc>
              <a:buNone/>
            </a:pPr>
            <a:r>
              <a:rPr lang="en-US" b="1">
                <a:solidFill>
                  <a:srgbClr val="003C71"/>
                </a:solidFill>
              </a:rPr>
              <a:t>In accordance with state and federal legislation, and as directed by the Board of Education, VQB5 Quality Profiles must: </a:t>
            </a:r>
          </a:p>
          <a:p>
            <a:pPr>
              <a:lnSpc>
                <a:spcPct val="120000"/>
              </a:lnSpc>
            </a:pPr>
            <a:r>
              <a:rPr lang="en-US">
                <a:solidFill>
                  <a:srgbClr val="003C71"/>
                </a:solidFill>
              </a:rPr>
              <a:t>Provide parents and families information about the quality and availability of providers by Fall 2024 (</a:t>
            </a:r>
            <a:r>
              <a:rPr lang="en-US" b="1">
                <a:solidFill>
                  <a:srgbClr val="003C71"/>
                </a:solidFill>
              </a:rPr>
              <a:t>state law</a:t>
            </a:r>
            <a:r>
              <a:rPr lang="en-US">
                <a:solidFill>
                  <a:srgbClr val="003C71"/>
                </a:solidFill>
              </a:rPr>
              <a:t>) </a:t>
            </a:r>
          </a:p>
          <a:p>
            <a:pPr>
              <a:lnSpc>
                <a:spcPct val="120000"/>
              </a:lnSpc>
            </a:pPr>
            <a:r>
              <a:rPr lang="en-US">
                <a:solidFill>
                  <a:srgbClr val="003C71"/>
                </a:solidFill>
              </a:rPr>
              <a:t>Meet the federal requirements for a child care consumer-friendly website to serve as a resource for families (</a:t>
            </a:r>
            <a:r>
              <a:rPr lang="en-US" b="1">
                <a:solidFill>
                  <a:srgbClr val="003C71"/>
                </a:solidFill>
              </a:rPr>
              <a:t>federal regulation</a:t>
            </a:r>
            <a:r>
              <a:rPr lang="en-US">
                <a:solidFill>
                  <a:srgbClr val="003C71"/>
                </a:solidFill>
              </a:rPr>
              <a:t>) </a:t>
            </a:r>
          </a:p>
          <a:p>
            <a:pPr>
              <a:lnSpc>
                <a:spcPct val="120000"/>
              </a:lnSpc>
            </a:pPr>
            <a:r>
              <a:rPr lang="en-US">
                <a:solidFill>
                  <a:srgbClr val="003C71"/>
                </a:solidFill>
              </a:rPr>
              <a:t>Be approved by the Virginia Board of Education </a:t>
            </a:r>
          </a:p>
          <a:p>
            <a:pPr>
              <a:lnSpc>
                <a:spcPct val="120000"/>
              </a:lnSpc>
            </a:pPr>
            <a:r>
              <a:rPr lang="en-US">
                <a:solidFill>
                  <a:srgbClr val="003C71"/>
                </a:solidFill>
              </a:rPr>
              <a:t>Be scalable for up to 4,000 sites/12,000 classrooms </a:t>
            </a:r>
          </a:p>
          <a:p>
            <a:pPr>
              <a:lnSpc>
                <a:spcPct val="120000"/>
              </a:lnSpc>
            </a:pPr>
            <a:r>
              <a:rPr lang="en-US">
                <a:solidFill>
                  <a:srgbClr val="003C71"/>
                </a:solidFill>
              </a:rPr>
              <a:t>Clearly articulate levels of quality and improvement over time</a:t>
            </a:r>
          </a:p>
        </p:txBody>
      </p:sp>
    </p:spTree>
    <p:extLst>
      <p:ext uri="{BB962C8B-B14F-4D97-AF65-F5344CB8AC3E}">
        <p14:creationId xmlns:p14="http://schemas.microsoft.com/office/powerpoint/2010/main" val="194285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CD40-BF89-F1E7-08C9-09CC4D92C359}"/>
              </a:ext>
            </a:extLst>
          </p:cNvPr>
          <p:cNvSpPr>
            <a:spLocks noGrp="1"/>
          </p:cNvSpPr>
          <p:nvPr>
            <p:ph type="title"/>
          </p:nvPr>
        </p:nvSpPr>
        <p:spPr/>
        <p:txBody>
          <a:bodyPr>
            <a:normAutofit fontScale="90000"/>
          </a:bodyPr>
          <a:lstStyle/>
          <a:p>
            <a:r>
              <a:rPr lang="en-US"/>
              <a:t>Timeline for VQB5 Quality Profile Development</a:t>
            </a:r>
          </a:p>
        </p:txBody>
      </p:sp>
      <p:sp>
        <p:nvSpPr>
          <p:cNvPr id="3" name="Text Placeholder 2">
            <a:extLst>
              <a:ext uri="{FF2B5EF4-FFF2-40B4-BE49-F238E27FC236}">
                <a16:creationId xmlns:a16="http://schemas.microsoft.com/office/drawing/2014/main" id="{A4F31102-4D0E-9119-67B7-E0F53687C508}"/>
              </a:ext>
            </a:extLst>
          </p:cNvPr>
          <p:cNvSpPr>
            <a:spLocks noGrp="1"/>
          </p:cNvSpPr>
          <p:nvPr>
            <p:ph type="body" idx="1"/>
          </p:nvPr>
        </p:nvSpPr>
        <p:spPr>
          <a:xfrm>
            <a:off x="330200" y="1367879"/>
            <a:ext cx="11732514" cy="889857"/>
          </a:xfrm>
        </p:spPr>
        <p:txBody>
          <a:bodyPr>
            <a:noAutofit/>
          </a:bodyPr>
          <a:lstStyle/>
          <a:p>
            <a:pPr marL="186055" indent="0">
              <a:lnSpc>
                <a:spcPct val="120000"/>
              </a:lnSpc>
              <a:buNone/>
            </a:pPr>
            <a:r>
              <a:rPr lang="en-US" sz="2000" b="1">
                <a:solidFill>
                  <a:schemeClr val="tx1"/>
                </a:solidFill>
              </a:rPr>
              <a:t>This year, VDOE will lead an interactive process with families, practitioners, and stakeholders to engage the field in the development of VQB5 quality profiles. </a:t>
            </a:r>
            <a:endParaRPr lang="en-US" sz="2000">
              <a:solidFill>
                <a:schemeClr val="tx1"/>
              </a:solidFill>
            </a:endParaRPr>
          </a:p>
        </p:txBody>
      </p:sp>
      <p:graphicFrame>
        <p:nvGraphicFramePr>
          <p:cNvPr id="5" name="Diagram 5">
            <a:extLst>
              <a:ext uri="{FF2B5EF4-FFF2-40B4-BE49-F238E27FC236}">
                <a16:creationId xmlns:a16="http://schemas.microsoft.com/office/drawing/2014/main" id="{A38A86CF-1B10-FF9F-269F-D004B970D19E}"/>
              </a:ext>
            </a:extLst>
          </p:cNvPr>
          <p:cNvGraphicFramePr/>
          <p:nvPr/>
        </p:nvGraphicFramePr>
        <p:xfrm>
          <a:off x="1038321" y="1912968"/>
          <a:ext cx="10114934" cy="494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970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97AE-C462-57C5-BDD2-BA0C9554B565}"/>
              </a:ext>
            </a:extLst>
          </p:cNvPr>
          <p:cNvSpPr>
            <a:spLocks noGrp="1"/>
          </p:cNvSpPr>
          <p:nvPr>
            <p:ph type="title"/>
          </p:nvPr>
        </p:nvSpPr>
        <p:spPr/>
        <p:txBody>
          <a:bodyPr/>
          <a:lstStyle/>
          <a:p>
            <a:r>
              <a:rPr lang="en-US"/>
              <a:t>Next Steps</a:t>
            </a:r>
          </a:p>
        </p:txBody>
      </p:sp>
      <p:sp>
        <p:nvSpPr>
          <p:cNvPr id="3" name="Slide Number Placeholder 2">
            <a:extLst>
              <a:ext uri="{FF2B5EF4-FFF2-40B4-BE49-F238E27FC236}">
                <a16:creationId xmlns:a16="http://schemas.microsoft.com/office/drawing/2014/main" id="{C9771978-FBBF-D230-AEFF-7EA12B5D96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lang="en"/>
          </a:p>
        </p:txBody>
      </p:sp>
    </p:spTree>
    <p:extLst>
      <p:ext uri="{BB962C8B-B14F-4D97-AF65-F5344CB8AC3E}">
        <p14:creationId xmlns:p14="http://schemas.microsoft.com/office/powerpoint/2010/main" val="110972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F95A-E2B6-4B4E-5EF3-0CAF3E825724}"/>
              </a:ext>
            </a:extLst>
          </p:cNvPr>
          <p:cNvSpPr>
            <a:spLocks noGrp="1"/>
          </p:cNvSpPr>
          <p:nvPr>
            <p:ph type="title"/>
          </p:nvPr>
        </p:nvSpPr>
        <p:spPr/>
        <p:txBody>
          <a:bodyPr/>
          <a:lstStyle/>
          <a:p>
            <a:r>
              <a:rPr lang="en-US"/>
              <a:t>Next Steps  </a:t>
            </a:r>
          </a:p>
        </p:txBody>
      </p:sp>
      <p:sp>
        <p:nvSpPr>
          <p:cNvPr id="3" name="Slide Number Placeholder 2">
            <a:extLst>
              <a:ext uri="{FF2B5EF4-FFF2-40B4-BE49-F238E27FC236}">
                <a16:creationId xmlns:a16="http://schemas.microsoft.com/office/drawing/2014/main" id="{A711257E-EFF7-E48F-5CD0-138FF20C3F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lang="en"/>
          </a:p>
        </p:txBody>
      </p:sp>
      <p:sp>
        <p:nvSpPr>
          <p:cNvPr id="4" name="Text Placeholder 3">
            <a:extLst>
              <a:ext uri="{FF2B5EF4-FFF2-40B4-BE49-F238E27FC236}">
                <a16:creationId xmlns:a16="http://schemas.microsoft.com/office/drawing/2014/main" id="{BF3A5C76-EBE7-D5DE-CCEE-05E52511B131}"/>
              </a:ext>
            </a:extLst>
          </p:cNvPr>
          <p:cNvSpPr>
            <a:spLocks noGrp="1"/>
          </p:cNvSpPr>
          <p:nvPr>
            <p:ph type="body" idx="1"/>
          </p:nvPr>
        </p:nvSpPr>
        <p:spPr>
          <a:xfrm>
            <a:off x="489284" y="1324000"/>
            <a:ext cx="11213432" cy="4718000"/>
          </a:xfrm>
        </p:spPr>
        <p:txBody>
          <a:bodyPr>
            <a:normAutofit/>
          </a:bodyPr>
          <a:lstStyle/>
          <a:p>
            <a:pPr marL="186055" indent="0">
              <a:spcBef>
                <a:spcPts val="1100"/>
              </a:spcBef>
              <a:buNone/>
            </a:pPr>
            <a:endParaRPr lang="en-US" sz="2400" b="1" dirty="0">
              <a:solidFill>
                <a:schemeClr val="tx1"/>
              </a:solidFill>
            </a:endParaRPr>
          </a:p>
          <a:p>
            <a:pPr marL="186055" indent="0">
              <a:spcBef>
                <a:spcPts val="1100"/>
              </a:spcBef>
              <a:buNone/>
            </a:pPr>
            <a:r>
              <a:rPr lang="en-US" sz="2400" b="1" dirty="0">
                <a:solidFill>
                  <a:schemeClr val="accent2"/>
                </a:solidFill>
              </a:rPr>
              <a:t>VQB5 Registration opens next Tuesday, </a:t>
            </a:r>
            <a:r>
              <a:rPr lang="en-US" sz="2400" b="1" u="sng" dirty="0">
                <a:solidFill>
                  <a:schemeClr val="accent2"/>
                </a:solidFill>
              </a:rPr>
              <a:t>August 15</a:t>
            </a:r>
            <a:r>
              <a:rPr lang="en-US" sz="2400" b="1" u="sng" baseline="30000" dirty="0">
                <a:solidFill>
                  <a:schemeClr val="accent2"/>
                </a:solidFill>
              </a:rPr>
              <a:t>th</a:t>
            </a:r>
            <a:r>
              <a:rPr lang="en-US" sz="2400" b="1" u="sng" dirty="0">
                <a:solidFill>
                  <a:schemeClr val="accent2"/>
                </a:solidFill>
              </a:rPr>
              <a:t>, 2023</a:t>
            </a:r>
            <a:r>
              <a:rPr lang="en-US" sz="2400" b="1" dirty="0">
                <a:solidFill>
                  <a:schemeClr val="accent2"/>
                </a:solidFill>
              </a:rPr>
              <a:t>.</a:t>
            </a:r>
            <a:endParaRPr lang="en-US" sz="2400" dirty="0">
              <a:solidFill>
                <a:schemeClr val="accent2"/>
              </a:solidFill>
            </a:endParaRPr>
          </a:p>
          <a:p>
            <a:pPr marL="457200" indent="-342900">
              <a:spcBef>
                <a:spcPts val="1100"/>
              </a:spcBef>
              <a:buSzPct val="80000"/>
              <a:buFont typeface="Wingdings" panose="05000000000000000000" pitchFamily="2" charset="2"/>
              <a:buChar char="ü"/>
            </a:pPr>
            <a:r>
              <a:rPr lang="en-US" sz="2400" dirty="0">
                <a:solidFill>
                  <a:schemeClr val="tx1"/>
                </a:solidFill>
                <a:hlinkClick r:id="rId3">
                  <a:extLst>
                    <a:ext uri="{A12FA001-AC4F-418D-AE19-62706E023703}">
                      <ahyp:hlinkClr xmlns:ahyp="http://schemas.microsoft.com/office/drawing/2018/hyperlinkcolor" val="tx"/>
                    </a:ext>
                  </a:extLst>
                </a:hlinkClick>
              </a:rPr>
              <a:t>Connect with your Ready Region </a:t>
            </a:r>
          </a:p>
          <a:p>
            <a:pPr marL="1066800" lvl="1" indent="-422910">
              <a:spcBef>
                <a:spcPts val="1100"/>
              </a:spcBef>
              <a:buSzPct val="80000"/>
              <a:buFont typeface="Wingdings" panose="05000000000000000000" pitchFamily="2" charset="2"/>
              <a:buChar char="ü"/>
            </a:pPr>
            <a:r>
              <a:rPr lang="en-US" dirty="0">
                <a:solidFill>
                  <a:schemeClr val="tx1"/>
                </a:solidFill>
              </a:rPr>
              <a:t>Ready Regions will support registration in the LinkB5 data portal.   </a:t>
            </a:r>
          </a:p>
          <a:p>
            <a:pPr marL="1066800" lvl="1" indent="-422910">
              <a:spcBef>
                <a:spcPts val="1100"/>
              </a:spcBef>
              <a:buSzPct val="80000"/>
              <a:buFont typeface="Wingdings" panose="05000000000000000000" pitchFamily="2" charset="2"/>
              <a:buChar char="ü"/>
            </a:pPr>
            <a:r>
              <a:rPr lang="en-US" dirty="0">
                <a:solidFill>
                  <a:schemeClr val="tx1"/>
                </a:solidFill>
              </a:rPr>
              <a:t>Registration must be completed </a:t>
            </a:r>
            <a:r>
              <a:rPr lang="en-US" b="1" dirty="0">
                <a:solidFill>
                  <a:schemeClr val="tx1"/>
                </a:solidFill>
              </a:rPr>
              <a:t>by October 1</a:t>
            </a:r>
            <a:r>
              <a:rPr lang="en-US" b="1" baseline="30000" dirty="0">
                <a:solidFill>
                  <a:schemeClr val="tx1"/>
                </a:solidFill>
              </a:rPr>
              <a:t>st</a:t>
            </a:r>
            <a:r>
              <a:rPr lang="en-US" b="1" dirty="0">
                <a:solidFill>
                  <a:schemeClr val="tx1"/>
                </a:solidFill>
              </a:rPr>
              <a:t>. </a:t>
            </a:r>
          </a:p>
          <a:p>
            <a:pPr marL="457200" indent="-342900">
              <a:spcBef>
                <a:spcPts val="1100"/>
              </a:spcBef>
              <a:buSzPct val="80000"/>
              <a:buFont typeface="Wingdings" panose="05000000000000000000" pitchFamily="2" charset="2"/>
              <a:buChar char="ü"/>
            </a:pPr>
            <a:r>
              <a:rPr lang="en-US" sz="2400" dirty="0">
                <a:solidFill>
                  <a:schemeClr val="tx1"/>
                </a:solidFill>
              </a:rPr>
              <a:t>Prepare for fall </a:t>
            </a:r>
            <a:r>
              <a:rPr lang="en-US" sz="2400" dirty="0">
                <a:solidFill>
                  <a:schemeClr val="tx1"/>
                </a:solidFill>
                <a:hlinkClick r:id="rId4">
                  <a:extLst>
                    <a:ext uri="{A12FA001-AC4F-418D-AE19-62706E023703}">
                      <ahyp:hlinkClr xmlns:ahyp="http://schemas.microsoft.com/office/drawing/2018/hyperlinkcolor" val="tx"/>
                    </a:ext>
                  </a:extLst>
                </a:hlinkClick>
              </a:rPr>
              <a:t>CLASS observations </a:t>
            </a:r>
            <a:r>
              <a:rPr lang="en-US" sz="2400" dirty="0">
                <a:solidFill>
                  <a:schemeClr val="tx1"/>
                </a:solidFill>
              </a:rPr>
              <a:t>in every birth-to-five classroom</a:t>
            </a:r>
            <a:endParaRPr lang="en-US" dirty="0">
              <a:solidFill>
                <a:schemeClr val="tx1"/>
              </a:solidFill>
            </a:endParaRPr>
          </a:p>
          <a:p>
            <a:pPr marL="1066800" lvl="1" indent="-422910">
              <a:spcBef>
                <a:spcPts val="1100"/>
              </a:spcBef>
              <a:buSzPct val="80000"/>
              <a:buFont typeface="Wingdings" panose="05000000000000000000" pitchFamily="2" charset="2"/>
              <a:buChar char="ü"/>
            </a:pPr>
            <a:r>
              <a:rPr lang="en-US" dirty="0">
                <a:solidFill>
                  <a:schemeClr val="tx1"/>
                </a:solidFill>
              </a:rPr>
              <a:t>The fall observation window is August 15</a:t>
            </a:r>
            <a:r>
              <a:rPr lang="en-US" baseline="30000" dirty="0">
                <a:solidFill>
                  <a:schemeClr val="tx1"/>
                </a:solidFill>
              </a:rPr>
              <a:t>th</a:t>
            </a:r>
            <a:r>
              <a:rPr lang="en-US" dirty="0">
                <a:solidFill>
                  <a:schemeClr val="tx1"/>
                </a:solidFill>
              </a:rPr>
              <a:t>-December 22</a:t>
            </a:r>
            <a:r>
              <a:rPr lang="en-US" baseline="30000" dirty="0">
                <a:solidFill>
                  <a:schemeClr val="tx1"/>
                </a:solidFill>
              </a:rPr>
              <a:t>nd</a:t>
            </a:r>
            <a:r>
              <a:rPr lang="en-US" dirty="0">
                <a:solidFill>
                  <a:schemeClr val="tx1"/>
                </a:solidFill>
              </a:rPr>
              <a:t>.  </a:t>
            </a:r>
          </a:p>
          <a:p>
            <a:pPr marL="1066800" lvl="1" indent="-422910">
              <a:spcBef>
                <a:spcPts val="1100"/>
              </a:spcBef>
              <a:buSzPct val="80000"/>
              <a:buFont typeface="Wingdings,Sans-Serif" panose="05000000000000000000" pitchFamily="2" charset="2"/>
              <a:buChar char="ü"/>
            </a:pPr>
            <a:r>
              <a:rPr lang="en-US" dirty="0">
                <a:solidFill>
                  <a:schemeClr val="tx1"/>
                </a:solidFill>
              </a:rPr>
              <a:t>Ready Regions can provide free CLASS training options.</a:t>
            </a:r>
          </a:p>
          <a:p>
            <a:pPr marL="457200" indent="-342900">
              <a:spcBef>
                <a:spcPts val="1100"/>
              </a:spcBef>
              <a:buSzPct val="80000"/>
              <a:buFont typeface="Wingdings" panose="05000000000000000000" pitchFamily="2" charset="2"/>
              <a:buChar char="ü"/>
            </a:pPr>
            <a:r>
              <a:rPr lang="en-US" sz="2400" dirty="0">
                <a:solidFill>
                  <a:schemeClr val="tx1"/>
                </a:solidFill>
              </a:rPr>
              <a:t>Review the </a:t>
            </a:r>
            <a:r>
              <a:rPr lang="en-US" sz="2400" dirty="0">
                <a:solidFill>
                  <a:schemeClr val="tx1"/>
                </a:solidFill>
                <a:hlinkClick r:id="rId5">
                  <a:extLst>
                    <a:ext uri="{A12FA001-AC4F-418D-AE19-62706E023703}">
                      <ahyp:hlinkClr xmlns:ahyp="http://schemas.microsoft.com/office/drawing/2018/hyperlinkcolor" val="tx"/>
                    </a:ext>
                  </a:extLst>
                </a:hlinkClick>
              </a:rPr>
              <a:t>VQB5 Participation Handbook for 2023-2024</a:t>
            </a:r>
            <a:endParaRPr lang="en-US" sz="2400" dirty="0">
              <a:solidFill>
                <a:schemeClr val="tx1"/>
              </a:solidFill>
            </a:endParaRPr>
          </a:p>
          <a:p>
            <a:pPr marL="114300" indent="0">
              <a:spcBef>
                <a:spcPts val="1000"/>
              </a:spcBef>
              <a:buSzPct val="80000"/>
              <a:buNone/>
            </a:pPr>
            <a:endParaRPr lang="en-US" sz="2400" b="1" dirty="0">
              <a:solidFill>
                <a:schemeClr val="tx1"/>
              </a:solidFill>
            </a:endParaRPr>
          </a:p>
          <a:p>
            <a:pPr marL="608965" indent="-422910"/>
            <a:endParaRPr lang="en-US" dirty="0">
              <a:solidFill>
                <a:schemeClr val="tx1"/>
              </a:solidFill>
            </a:endParaRPr>
          </a:p>
        </p:txBody>
      </p:sp>
    </p:spTree>
    <p:extLst>
      <p:ext uri="{BB962C8B-B14F-4D97-AF65-F5344CB8AC3E}">
        <p14:creationId xmlns:p14="http://schemas.microsoft.com/office/powerpoint/2010/main" val="922043949"/>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E28B-8ACA-195E-03DB-60492D7CDBC3}"/>
              </a:ext>
            </a:extLst>
          </p:cNvPr>
          <p:cNvSpPr>
            <a:spLocks noGrp="1"/>
          </p:cNvSpPr>
          <p:nvPr>
            <p:ph type="ctrTitle"/>
          </p:nvPr>
        </p:nvSpPr>
        <p:spPr>
          <a:xfrm>
            <a:off x="841200" y="183852"/>
            <a:ext cx="5254800" cy="2387600"/>
          </a:xfrm>
        </p:spPr>
        <p:txBody>
          <a:bodyPr/>
          <a:lstStyle/>
          <a:p>
            <a:r>
              <a:rPr lang="en-US"/>
              <a:t>Questions? </a:t>
            </a:r>
          </a:p>
        </p:txBody>
      </p:sp>
      <p:sp>
        <p:nvSpPr>
          <p:cNvPr id="3" name="Text Placeholder 2">
            <a:extLst>
              <a:ext uri="{FF2B5EF4-FFF2-40B4-BE49-F238E27FC236}">
                <a16:creationId xmlns:a16="http://schemas.microsoft.com/office/drawing/2014/main" id="{C38E1865-6F39-AC35-8027-F7CAF32D6B38}"/>
              </a:ext>
            </a:extLst>
          </p:cNvPr>
          <p:cNvSpPr>
            <a:spLocks noGrp="1"/>
          </p:cNvSpPr>
          <p:nvPr>
            <p:ph type="subTitle" idx="1"/>
          </p:nvPr>
        </p:nvSpPr>
        <p:spPr>
          <a:xfrm>
            <a:off x="841200" y="2601199"/>
            <a:ext cx="9380829" cy="2269183"/>
          </a:xfrm>
        </p:spPr>
        <p:txBody>
          <a:bodyPr>
            <a:normAutofit fontScale="85000" lnSpcReduction="10000"/>
          </a:bodyPr>
          <a:lstStyle/>
          <a:p>
            <a:pPr marL="0" indent="0">
              <a:spcBef>
                <a:spcPts val="1100"/>
              </a:spcBef>
            </a:pPr>
            <a:r>
              <a:rPr lang="en-US" sz="3300" u="sng">
                <a:solidFill>
                  <a:schemeClr val="hlink"/>
                </a:solidFill>
                <a:hlinkClick r:id="rId2">
                  <a:extLst>
                    <a:ext uri="{A12FA001-AC4F-418D-AE19-62706E023703}">
                      <ahyp:hlinkClr xmlns:ahyp="http://schemas.microsoft.com/office/drawing/2018/hyperlinkcolor" val="tx"/>
                    </a:ext>
                  </a:extLst>
                </a:hlinkClick>
              </a:rPr>
              <a:t>vqb5@doe.virginia.gov</a:t>
            </a:r>
            <a:r>
              <a:rPr lang="en-US" sz="3300"/>
              <a:t> </a:t>
            </a:r>
          </a:p>
          <a:p>
            <a:pPr marL="0" indent="0" algn="ctr">
              <a:spcBef>
                <a:spcPts val="1100"/>
              </a:spcBef>
            </a:pPr>
            <a:endParaRPr lang="en-US" sz="3300"/>
          </a:p>
          <a:p>
            <a:pPr marL="0" indent="0">
              <a:spcBef>
                <a:spcPts val="1100"/>
              </a:spcBef>
            </a:pPr>
            <a:r>
              <a:rPr lang="en-US" sz="3300">
                <a:solidFill>
                  <a:schemeClr val="tx1"/>
                </a:solidFill>
              </a:rPr>
              <a:t>Keep up to date with VQB5 by signing up for the VDOE monthly e-newsletter </a:t>
            </a:r>
            <a:r>
              <a:rPr lang="en-US" sz="3300" u="sng">
                <a:solidFill>
                  <a:schemeClr val="hlink"/>
                </a:solidFill>
                <a:hlinkClick r:id="rId3">
                  <a:extLst>
                    <a:ext uri="{A12FA001-AC4F-418D-AE19-62706E023703}">
                      <ahyp:hlinkClr xmlns:ahyp="http://schemas.microsoft.com/office/drawing/2018/hyperlinkcolor" val="tx"/>
                    </a:ext>
                  </a:extLst>
                </a:hlinkClick>
              </a:rPr>
              <a:t>Readiness Connections</a:t>
            </a:r>
            <a:endParaRPr lang="en-US" sz="3300">
              <a:solidFill>
                <a:schemeClr val="hlink"/>
              </a:solidFill>
            </a:endParaRPr>
          </a:p>
          <a:p>
            <a:pPr marL="608965" indent="-304165"/>
            <a:endParaRPr lang="en-US"/>
          </a:p>
        </p:txBody>
      </p:sp>
      <p:sp>
        <p:nvSpPr>
          <p:cNvPr id="4" name="Slide Number Placeholder 3">
            <a:extLst>
              <a:ext uri="{FF2B5EF4-FFF2-40B4-BE49-F238E27FC236}">
                <a16:creationId xmlns:a16="http://schemas.microsoft.com/office/drawing/2014/main" id="{A0C4A3FF-C387-4041-3FFD-1F4FAAD8F0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lang="en"/>
          </a:p>
        </p:txBody>
      </p:sp>
    </p:spTree>
    <p:extLst>
      <p:ext uri="{BB962C8B-B14F-4D97-AF65-F5344CB8AC3E}">
        <p14:creationId xmlns:p14="http://schemas.microsoft.com/office/powerpoint/2010/main" val="192832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body" idx="1"/>
          </p:nvPr>
        </p:nvSpPr>
        <p:spPr>
          <a:xfrm>
            <a:off x="638175" y="1529267"/>
            <a:ext cx="10944225" cy="4718000"/>
          </a:xfrm>
          <a:prstGeom prst="rect">
            <a:avLst/>
          </a:prstGeom>
        </p:spPr>
        <p:txBody>
          <a:bodyPr spcFirstLastPara="1" wrap="square" lIns="91433" tIns="45700" rIns="91433" bIns="45700" anchor="t" anchorCtr="0">
            <a:normAutofit/>
          </a:bodyPr>
          <a:lstStyle/>
          <a:p>
            <a:pPr marL="0" indent="0">
              <a:lnSpc>
                <a:spcPct val="100000"/>
              </a:lnSpc>
              <a:spcBef>
                <a:spcPts val="600"/>
              </a:spcBef>
              <a:buClr>
                <a:schemeClr val="dk1"/>
              </a:buClr>
              <a:buSzPts val="1100"/>
              <a:buNone/>
            </a:pPr>
            <a:r>
              <a:rPr lang="en-US" sz="2400" b="1">
                <a:solidFill>
                  <a:schemeClr val="bg2"/>
                </a:solidFill>
              </a:rPr>
              <a:t>To prepare all children for kindergarten, Virginia’s early childhood system must ensure they have access to quality teaching and learning experiences that meet their unique needs. </a:t>
            </a:r>
          </a:p>
          <a:p>
            <a:pPr marL="0" indent="0">
              <a:lnSpc>
                <a:spcPct val="100000"/>
              </a:lnSpc>
              <a:spcBef>
                <a:spcPts val="600"/>
              </a:spcBef>
              <a:buClr>
                <a:schemeClr val="dk1"/>
              </a:buClr>
              <a:buSzPts val="1100"/>
              <a:buNone/>
            </a:pPr>
            <a:r>
              <a:rPr lang="en-US" sz="2400">
                <a:solidFill>
                  <a:schemeClr val="bg2"/>
                </a:solidFill>
              </a:rPr>
              <a:t>Working together, through VQB5, Virginia will:   </a:t>
            </a:r>
            <a:endParaRPr lang="en-US" sz="2400">
              <a:solidFill>
                <a:schemeClr val="bg2"/>
              </a:solidFill>
              <a:latin typeface="Georgia"/>
              <a:ea typeface="Georgia"/>
              <a:cs typeface="Georgia"/>
              <a:sym typeface="Georgia"/>
            </a:endParaRPr>
          </a:p>
        </p:txBody>
      </p:sp>
      <p:sp>
        <p:nvSpPr>
          <p:cNvPr id="321" name="Google Shape;321;p48"/>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400"/>
              <a:t>VQB5 Theory of Change</a:t>
            </a:r>
            <a:endParaRPr lang="en-US" sz="4400"/>
          </a:p>
        </p:txBody>
      </p:sp>
      <p:sp>
        <p:nvSpPr>
          <p:cNvPr id="322" name="Google Shape;322;p48"/>
          <p:cNvSpPr/>
          <p:nvPr/>
        </p:nvSpPr>
        <p:spPr>
          <a:xfrm>
            <a:off x="937733" y="3613267"/>
            <a:ext cx="3294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250" b="1">
                <a:solidFill>
                  <a:schemeClr val="bg1"/>
                </a:solidFill>
                <a:latin typeface="Georgia"/>
                <a:ea typeface="Georgia"/>
                <a:cs typeface="Georgia"/>
                <a:sym typeface="Georgia"/>
              </a:rPr>
              <a:t>UNIFY </a:t>
            </a:r>
            <a:r>
              <a:rPr lang="en" sz="2000">
                <a:solidFill>
                  <a:schemeClr val="bg1"/>
                </a:solidFill>
                <a:latin typeface="Georgia"/>
                <a:ea typeface="Georgia"/>
                <a:cs typeface="Georgia"/>
                <a:sym typeface="Georgia"/>
              </a:rPr>
              <a:t>around shared and equitable expectations for quality.</a:t>
            </a:r>
            <a:endParaRPr lang="en-US" sz="2000">
              <a:solidFill>
                <a:schemeClr val="bg1"/>
              </a:solidFill>
              <a:latin typeface="Georgia"/>
              <a:ea typeface="Georgia"/>
              <a:cs typeface="Georgia"/>
            </a:endParaRPr>
          </a:p>
        </p:txBody>
      </p:sp>
      <p:sp>
        <p:nvSpPr>
          <p:cNvPr id="323" name="Google Shape;323;p48"/>
          <p:cNvSpPr/>
          <p:nvPr/>
        </p:nvSpPr>
        <p:spPr>
          <a:xfrm>
            <a:off x="4584167" y="3613267"/>
            <a:ext cx="3492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endParaRPr sz="133" b="1">
              <a:solidFill>
                <a:schemeClr val="bg1"/>
              </a:solidFill>
              <a:latin typeface="Georgia"/>
              <a:ea typeface="Georgia"/>
              <a:cs typeface="Georgia"/>
              <a:sym typeface="Georgia"/>
            </a:endParaRPr>
          </a:p>
          <a:p>
            <a:pPr algn="ctr">
              <a:spcAft>
                <a:spcPts val="1000"/>
              </a:spcAft>
            </a:pPr>
            <a:r>
              <a:rPr lang="en-US" sz="2250" b="1">
                <a:solidFill>
                  <a:schemeClr val="bg1"/>
                </a:solidFill>
                <a:latin typeface="Georgia"/>
                <a:ea typeface="Georgia"/>
                <a:cs typeface="Georgia"/>
                <a:sym typeface="Georgia"/>
              </a:rPr>
              <a:t>MEASURE</a:t>
            </a:r>
            <a:r>
              <a:rPr lang="en-US" sz="2250">
                <a:solidFill>
                  <a:schemeClr val="bg1"/>
                </a:solidFill>
                <a:latin typeface="Georgia"/>
                <a:ea typeface="Georgia"/>
                <a:cs typeface="Georgia"/>
                <a:sym typeface="Georgia"/>
              </a:rPr>
              <a:t> </a:t>
            </a:r>
            <a:r>
              <a:rPr lang="en-US" sz="2000">
                <a:solidFill>
                  <a:schemeClr val="bg1"/>
                </a:solidFill>
                <a:latin typeface="Georgia"/>
                <a:ea typeface="Georgia"/>
                <a:cs typeface="Georgia"/>
                <a:sym typeface="Georgia"/>
              </a:rPr>
              <a:t>and strengthen teacher-child interactions and curriculum use in all publicly-funded birth-to-five programs.</a:t>
            </a:r>
            <a:endParaRPr lang="en-US" sz="2000" b="1">
              <a:solidFill>
                <a:schemeClr val="bg1"/>
              </a:solidFill>
              <a:latin typeface="Georgia"/>
              <a:ea typeface="Georgia"/>
              <a:cs typeface="Georgia"/>
            </a:endParaRPr>
          </a:p>
        </p:txBody>
      </p:sp>
      <p:sp>
        <p:nvSpPr>
          <p:cNvPr id="324" name="Google Shape;324;p48"/>
          <p:cNvSpPr/>
          <p:nvPr/>
        </p:nvSpPr>
        <p:spPr>
          <a:xfrm>
            <a:off x="8428600" y="3613267"/>
            <a:ext cx="3294000" cy="2241261"/>
          </a:xfrm>
          <a:prstGeom prst="round2DiagRect">
            <a:avLst>
              <a:gd name="adj1" fmla="val 16667"/>
              <a:gd name="adj2" fmla="val 0"/>
            </a:avLst>
          </a:prstGeom>
          <a:solidFill>
            <a:schemeClr val="bg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250" b="1">
                <a:solidFill>
                  <a:schemeClr val="bg1"/>
                </a:solidFill>
                <a:latin typeface="Georgia"/>
                <a:ea typeface="Georgia"/>
                <a:cs typeface="Georgia"/>
                <a:sym typeface="Georgia"/>
              </a:rPr>
              <a:t>IMPROVE </a:t>
            </a:r>
            <a:r>
              <a:rPr lang="en" sz="2000">
                <a:solidFill>
                  <a:schemeClr val="bg1"/>
                </a:solidFill>
                <a:latin typeface="Georgia"/>
                <a:ea typeface="Georgia"/>
                <a:cs typeface="Georgia"/>
                <a:sym typeface="Georgia"/>
              </a:rPr>
              <a:t>supports for educators, prioritizing those who need it most. </a:t>
            </a:r>
            <a:endParaRPr lang="en-US" sz="2000">
              <a:solidFill>
                <a:schemeClr val="bg1"/>
              </a:solidFill>
              <a:latin typeface="Georgia"/>
              <a:ea typeface="Georgia"/>
              <a:cs typeface="Georgia"/>
            </a:endParaRPr>
          </a:p>
        </p:txBody>
      </p:sp>
      <p:sp>
        <p:nvSpPr>
          <p:cNvPr id="7" name="Slide Number Placeholder 2">
            <a:extLst>
              <a:ext uri="{FF2B5EF4-FFF2-40B4-BE49-F238E27FC236}">
                <a16:creationId xmlns:a16="http://schemas.microsoft.com/office/drawing/2014/main" id="{29C2496F-9272-40AF-880C-F5E78B03780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80514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Autofit/>
          </a:bodyPr>
          <a:lstStyle/>
          <a:p>
            <a:pPr>
              <a:buSzPts val="990"/>
            </a:pPr>
            <a:r>
              <a:rPr lang="en" sz="4453"/>
              <a:t>VQB5: Unified Measurement and Improvement</a:t>
            </a:r>
            <a:endParaRPr sz="4453"/>
          </a:p>
        </p:txBody>
      </p:sp>
      <p:sp>
        <p:nvSpPr>
          <p:cNvPr id="332" name="Google Shape;332;p49"/>
          <p:cNvSpPr txBox="1">
            <a:spLocks noGrp="1"/>
          </p:cNvSpPr>
          <p:nvPr>
            <p:ph type="body" idx="1"/>
          </p:nvPr>
        </p:nvSpPr>
        <p:spPr>
          <a:xfrm>
            <a:off x="635620" y="1488823"/>
            <a:ext cx="10961648" cy="4864984"/>
          </a:xfrm>
          <a:prstGeom prst="rect">
            <a:avLst/>
          </a:prstGeom>
        </p:spPr>
        <p:txBody>
          <a:bodyPr spcFirstLastPara="1" wrap="square" lIns="91433" tIns="45700" rIns="91433" bIns="45700" anchor="t" anchorCtr="0">
            <a:noAutofit/>
          </a:bodyPr>
          <a:lstStyle/>
          <a:p>
            <a:pPr marL="0" marR="133985" indent="0">
              <a:lnSpc>
                <a:spcPct val="100000"/>
              </a:lnSpc>
              <a:spcBef>
                <a:spcPts val="0"/>
              </a:spcBef>
              <a:buClr>
                <a:srgbClr val="000000"/>
              </a:buClr>
              <a:buNone/>
            </a:pPr>
            <a:r>
              <a:rPr lang="en" sz="2000" b="1" dirty="0">
                <a:solidFill>
                  <a:schemeClr val="accent5">
                    <a:lumMod val="50000"/>
                  </a:schemeClr>
                </a:solidFill>
              </a:rPr>
              <a:t>In response to </a:t>
            </a:r>
            <a:r>
              <a:rPr lang="en" sz="2000" b="1" dirty="0">
                <a:solidFill>
                  <a:srgbClr val="0070C0"/>
                </a:solidFill>
                <a:hlinkClick r:id="rId3">
                  <a:extLst>
                    <a:ext uri="{A12FA001-AC4F-418D-AE19-62706E023703}">
                      <ahyp:hlinkClr xmlns:ahyp="http://schemas.microsoft.com/office/drawing/2018/hyperlinkcolor" val="tx"/>
                    </a:ext>
                  </a:extLst>
                </a:hlinkClick>
              </a:rPr>
              <a:t>state law</a:t>
            </a:r>
            <a:r>
              <a:rPr lang="en" sz="2000" b="1" dirty="0">
                <a:solidFill>
                  <a:schemeClr val="accent5">
                    <a:lumMod val="50000"/>
                  </a:schemeClr>
                </a:solidFill>
              </a:rPr>
              <a:t>, the Virginia Board of Education has established a unified measurement and improvement system (VQB5), for all publicly-funded birth-to-five early childhood programs. </a:t>
            </a:r>
            <a:endParaRPr lang="en-US" sz="2000" b="1" dirty="0">
              <a:solidFill>
                <a:schemeClr val="accent5">
                  <a:lumMod val="50000"/>
                </a:schemeClr>
              </a:solidFill>
            </a:endParaRPr>
          </a:p>
          <a:p>
            <a:pPr marL="455930" marR="133985" indent="-354330">
              <a:lnSpc>
                <a:spcPct val="100000"/>
              </a:lnSpc>
              <a:spcBef>
                <a:spcPts val="1867"/>
              </a:spcBef>
              <a:buClr>
                <a:srgbClr val="555555"/>
              </a:buClr>
              <a:buSzPts val="1600"/>
              <a:buFont typeface="Trebuchet MS"/>
              <a:buChar char="•"/>
            </a:pPr>
            <a:r>
              <a:rPr lang="en-US" sz="2000" dirty="0">
                <a:solidFill>
                  <a:schemeClr val="accent5">
                    <a:lumMod val="50000"/>
                  </a:schemeClr>
                </a:solidFill>
              </a:rPr>
              <a:t>The VDOE piloted and then scaled VQB5, working with multiple stakeholders and communities to develop the new system. </a:t>
            </a:r>
          </a:p>
          <a:p>
            <a:pPr marL="455930" marR="133985" indent="-354330">
              <a:lnSpc>
                <a:spcPct val="100000"/>
              </a:lnSpc>
              <a:buClr>
                <a:srgbClr val="555555"/>
              </a:buClr>
              <a:buSzPts val="1600"/>
              <a:buFont typeface="Trebuchet MS"/>
              <a:buChar char="•"/>
            </a:pPr>
            <a:r>
              <a:rPr lang="en-US" sz="2000" dirty="0">
                <a:solidFill>
                  <a:schemeClr val="accent5">
                    <a:lumMod val="50000"/>
                  </a:schemeClr>
                </a:solidFill>
              </a:rPr>
              <a:t>VQB5 included two Practice Years.</a:t>
            </a:r>
          </a:p>
          <a:p>
            <a:pPr marL="455930" marR="133985" indent="-354330">
              <a:lnSpc>
                <a:spcPct val="100000"/>
              </a:lnSpc>
              <a:buClr>
                <a:srgbClr val="555555"/>
              </a:buClr>
              <a:buSzPts val="1600"/>
              <a:buFont typeface="Trebuchet MS"/>
              <a:buChar char="•"/>
            </a:pPr>
            <a:r>
              <a:rPr lang="en-US" sz="2000" dirty="0">
                <a:solidFill>
                  <a:schemeClr val="accent5">
                    <a:lumMod val="50000"/>
                  </a:schemeClr>
                </a:solidFill>
              </a:rPr>
              <a:t>In the fall 2023, all publicly-funded birth-to-five programs, will be required to participate in VQB5, with the first quality ratings published in fall of 2024. </a:t>
            </a:r>
          </a:p>
          <a:p>
            <a:pPr marL="455930" marR="133985" indent="-354330">
              <a:lnSpc>
                <a:spcPct val="100000"/>
              </a:lnSpc>
              <a:buClr>
                <a:srgbClr val="555555"/>
              </a:buClr>
              <a:buSzPts val="1600"/>
              <a:buFont typeface="Trebuchet MS"/>
              <a:buChar char="•"/>
            </a:pPr>
            <a:r>
              <a:rPr lang="en" sz="2000" dirty="0">
                <a:solidFill>
                  <a:schemeClr val="accent5">
                    <a:lumMod val="50000"/>
                  </a:schemeClr>
                </a:solidFill>
              </a:rPr>
              <a:t>This will include ~3,600 schools, child care, and family day home programs with ~12,000 "classrooms."</a:t>
            </a:r>
          </a:p>
          <a:p>
            <a:pPr marL="100965" marR="133985" indent="0">
              <a:lnSpc>
                <a:spcPct val="100000"/>
              </a:lnSpc>
              <a:buClr>
                <a:srgbClr val="555555"/>
              </a:buClr>
              <a:buSzPts val="1600"/>
              <a:buNone/>
            </a:pPr>
            <a:r>
              <a:rPr lang="en" sz="2000" b="1" dirty="0">
                <a:solidFill>
                  <a:schemeClr val="accent5">
                    <a:lumMod val="50000"/>
                  </a:schemeClr>
                </a:solidFill>
              </a:rPr>
              <a:t>The </a:t>
            </a:r>
            <a:r>
              <a:rPr lang="en" sz="2000" b="1" dirty="0">
                <a:solidFill>
                  <a:srgbClr val="0070C0"/>
                </a:solidFill>
                <a:hlinkClick r:id="rId4">
                  <a:extLst>
                    <a:ext uri="{A12FA001-AC4F-418D-AE19-62706E023703}">
                      <ahyp:hlinkClr xmlns:ahyp="http://schemas.microsoft.com/office/drawing/2018/hyperlinkcolor" val="tx"/>
                    </a:ext>
                  </a:extLst>
                </a:hlinkClick>
              </a:rPr>
              <a:t>2023-2024 VQB5 Guidelines</a:t>
            </a:r>
            <a:r>
              <a:rPr lang="en" sz="2000" b="1" dirty="0">
                <a:solidFill>
                  <a:srgbClr val="0070C0"/>
                </a:solidFill>
              </a:rPr>
              <a:t> </a:t>
            </a:r>
            <a:r>
              <a:rPr lang="en" sz="2000" b="1" dirty="0">
                <a:solidFill>
                  <a:schemeClr val="accent5">
                    <a:lumMod val="50000"/>
                  </a:schemeClr>
                </a:solidFill>
              </a:rPr>
              <a:t>received a full endorsement from the Early Childhood Advisory Committee and were approved by the Board of Education on June 15, 2023.</a:t>
            </a:r>
          </a:p>
          <a:p>
            <a:pPr marL="0" indent="0">
              <a:buNone/>
            </a:pPr>
            <a:endParaRPr lang="en-US" sz="2000" dirty="0">
              <a:solidFill>
                <a:schemeClr val="accent5">
                  <a:lumMod val="50000"/>
                </a:schemeClr>
              </a:solidFill>
            </a:endParaRPr>
          </a:p>
        </p:txBody>
      </p:sp>
    </p:spTree>
    <p:extLst>
      <p:ext uri="{BB962C8B-B14F-4D97-AF65-F5344CB8AC3E}">
        <p14:creationId xmlns:p14="http://schemas.microsoft.com/office/powerpoint/2010/main" val="380993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6898-EC24-41D4-9E9D-8C4D35D3BB0E}"/>
              </a:ext>
            </a:extLst>
          </p:cNvPr>
          <p:cNvSpPr>
            <a:spLocks noGrp="1"/>
          </p:cNvSpPr>
          <p:nvPr>
            <p:ph type="title"/>
          </p:nvPr>
        </p:nvSpPr>
        <p:spPr/>
        <p:txBody>
          <a:bodyPr/>
          <a:lstStyle/>
          <a:p>
            <a:r>
              <a:rPr lang="en-US"/>
              <a:t>Supporting Families</a:t>
            </a:r>
          </a:p>
        </p:txBody>
      </p:sp>
      <p:sp>
        <p:nvSpPr>
          <p:cNvPr id="3" name="Slide Number Placeholder 2">
            <a:extLst>
              <a:ext uri="{FF2B5EF4-FFF2-40B4-BE49-F238E27FC236}">
                <a16:creationId xmlns:a16="http://schemas.microsoft.com/office/drawing/2014/main" id="{0D043695-4384-4878-83B4-92EE3531F6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Text Placeholder 3">
            <a:extLst>
              <a:ext uri="{FF2B5EF4-FFF2-40B4-BE49-F238E27FC236}">
                <a16:creationId xmlns:a16="http://schemas.microsoft.com/office/drawing/2014/main" id="{4260DFFA-D622-4632-B494-F1BAA2916834}"/>
              </a:ext>
            </a:extLst>
          </p:cNvPr>
          <p:cNvSpPr>
            <a:spLocks noGrp="1"/>
          </p:cNvSpPr>
          <p:nvPr>
            <p:ph type="body" idx="1"/>
          </p:nvPr>
        </p:nvSpPr>
        <p:spPr>
          <a:xfrm>
            <a:off x="227113" y="1942984"/>
            <a:ext cx="7526223" cy="3569608"/>
          </a:xfrm>
        </p:spPr>
        <p:txBody>
          <a:bodyPr spcFirstLastPara="1" wrap="square" lIns="91425" tIns="45700" rIns="91425" bIns="45700" anchor="t" anchorCtr="0">
            <a:noAutofit/>
          </a:bodyPr>
          <a:lstStyle/>
          <a:p>
            <a:pPr marL="114300" indent="0">
              <a:lnSpc>
                <a:spcPct val="120000"/>
              </a:lnSpc>
              <a:buNone/>
            </a:pPr>
            <a:r>
              <a:rPr lang="en-US" sz="1900">
                <a:solidFill>
                  <a:srgbClr val="003C71"/>
                </a:solidFill>
              </a:rPr>
              <a:t>The VQB5 system will: </a:t>
            </a:r>
            <a:endParaRPr lang="en-US" sz="1900"/>
          </a:p>
          <a:p>
            <a:pPr marL="571500" indent="-457200">
              <a:lnSpc>
                <a:spcPct val="120000"/>
              </a:lnSpc>
            </a:pPr>
            <a:r>
              <a:rPr lang="en-US" sz="1900">
                <a:solidFill>
                  <a:srgbClr val="003C71"/>
                </a:solidFill>
              </a:rPr>
              <a:t>Leverage the valuable insight of parents, guardians, and families regarding the care and education their children need </a:t>
            </a:r>
          </a:p>
          <a:p>
            <a:pPr marL="571500" indent="-457200">
              <a:lnSpc>
                <a:spcPct val="120000"/>
              </a:lnSpc>
            </a:pPr>
            <a:r>
              <a:rPr lang="en-US" sz="1900">
                <a:solidFill>
                  <a:srgbClr val="003C71"/>
                </a:solidFill>
              </a:rPr>
              <a:t>Ensure families can access quality options that provide developmentally-appropriate and responsive programming </a:t>
            </a:r>
          </a:p>
          <a:p>
            <a:pPr marL="571500" indent="-457200">
              <a:lnSpc>
                <a:spcPct val="120000"/>
              </a:lnSpc>
            </a:pPr>
            <a:r>
              <a:rPr lang="en-US" sz="1900">
                <a:solidFill>
                  <a:srgbClr val="003C71"/>
                </a:solidFill>
              </a:rPr>
              <a:t>Enable deeper engagement in their child’s teaching and learning, and </a:t>
            </a:r>
          </a:p>
          <a:p>
            <a:pPr marL="571500" indent="-457200">
              <a:lnSpc>
                <a:spcPct val="120000"/>
              </a:lnSpc>
            </a:pPr>
            <a:r>
              <a:rPr lang="en-US" sz="1900">
                <a:solidFill>
                  <a:srgbClr val="003C71"/>
                </a:solidFill>
              </a:rPr>
              <a:t>Be designed to inform and support family choice</a:t>
            </a:r>
          </a:p>
          <a:p>
            <a:pPr marL="114300" indent="0">
              <a:buNone/>
            </a:pPr>
            <a:endParaRPr lang="en-US" sz="2400" b="1">
              <a:solidFill>
                <a:srgbClr val="003C71"/>
              </a:solidFill>
            </a:endParaRPr>
          </a:p>
          <a:p>
            <a:pPr marL="114300" indent="0">
              <a:buNone/>
            </a:pPr>
            <a:endParaRPr lang="en-US" sz="2400" b="1">
              <a:solidFill>
                <a:srgbClr val="003C71"/>
              </a:solidFill>
            </a:endParaRPr>
          </a:p>
        </p:txBody>
      </p:sp>
      <p:pic>
        <p:nvPicPr>
          <p:cNvPr id="5" name="Picture 5">
            <a:extLst>
              <a:ext uri="{FF2B5EF4-FFF2-40B4-BE49-F238E27FC236}">
                <a16:creationId xmlns:a16="http://schemas.microsoft.com/office/drawing/2014/main" id="{ADC5CB7E-E624-B98D-5693-D6FF71CC01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02097" y="2599644"/>
            <a:ext cx="4009229" cy="2256289"/>
          </a:xfrm>
          <a:prstGeom prst="rect">
            <a:avLst/>
          </a:prstGeom>
        </p:spPr>
      </p:pic>
      <p:sp>
        <p:nvSpPr>
          <p:cNvPr id="8" name="TextBox 7">
            <a:extLst>
              <a:ext uri="{FF2B5EF4-FFF2-40B4-BE49-F238E27FC236}">
                <a16:creationId xmlns:a16="http://schemas.microsoft.com/office/drawing/2014/main" id="{6A1276A5-5ED1-B95B-7DBC-9DC898DB526A}"/>
              </a:ext>
            </a:extLst>
          </p:cNvPr>
          <p:cNvSpPr txBox="1"/>
          <p:nvPr/>
        </p:nvSpPr>
        <p:spPr>
          <a:xfrm>
            <a:off x="227113" y="1449789"/>
            <a:ext cx="1028699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C71"/>
                </a:solidFill>
                <a:latin typeface="Georgia"/>
              </a:rPr>
              <a:t>Families are children’s first and most important educators.   </a:t>
            </a:r>
            <a:endParaRPr lang="en-US" sz="2400">
              <a:latin typeface="Georgia"/>
            </a:endParaRPr>
          </a:p>
          <a:p>
            <a:pPr algn="l"/>
            <a:endParaRPr lang="en-US"/>
          </a:p>
        </p:txBody>
      </p:sp>
      <p:sp>
        <p:nvSpPr>
          <p:cNvPr id="9" name="TextBox 8">
            <a:extLst>
              <a:ext uri="{FF2B5EF4-FFF2-40B4-BE49-F238E27FC236}">
                <a16:creationId xmlns:a16="http://schemas.microsoft.com/office/drawing/2014/main" id="{89243E34-BAF9-B535-CED7-07DE12ED75FC}"/>
              </a:ext>
            </a:extLst>
          </p:cNvPr>
          <p:cNvSpPr txBox="1"/>
          <p:nvPr/>
        </p:nvSpPr>
        <p:spPr>
          <a:xfrm>
            <a:off x="1387928" y="5615214"/>
            <a:ext cx="93526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3C71"/>
                </a:solidFill>
                <a:latin typeface="Georgia"/>
              </a:rPr>
              <a:t>VDOE is proud to partner with the Department of Defense to expand the availability of quality child care options for Virginia's families.</a:t>
            </a:r>
            <a:endParaRPr lang="en-US" sz="2000">
              <a:latin typeface="Georgia"/>
            </a:endParaRPr>
          </a:p>
          <a:p>
            <a:pPr algn="l"/>
            <a:endParaRPr lang="en-US"/>
          </a:p>
        </p:txBody>
      </p:sp>
    </p:spTree>
    <p:extLst>
      <p:ext uri="{BB962C8B-B14F-4D97-AF65-F5344CB8AC3E}">
        <p14:creationId xmlns:p14="http://schemas.microsoft.com/office/powerpoint/2010/main" val="348826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pic>
        <p:nvPicPr>
          <p:cNvPr id="3" name="Picture 3" descr="Map&#10;&#10;Description automatically generated">
            <a:extLst>
              <a:ext uri="{FF2B5EF4-FFF2-40B4-BE49-F238E27FC236}">
                <a16:creationId xmlns:a16="http://schemas.microsoft.com/office/drawing/2014/main" id="{253FDD78-69E9-3227-3980-B986888F9B8B}"/>
              </a:ext>
            </a:extLst>
          </p:cNvPr>
          <p:cNvPicPr>
            <a:picLocks noChangeAspect="1"/>
          </p:cNvPicPr>
          <p:nvPr/>
        </p:nvPicPr>
        <p:blipFill>
          <a:blip r:embed="rId3"/>
          <a:stretch>
            <a:fillRect/>
          </a:stretch>
        </p:blipFill>
        <p:spPr>
          <a:xfrm>
            <a:off x="2295296" y="2298722"/>
            <a:ext cx="8299909" cy="3928583"/>
          </a:xfrm>
          <a:prstGeom prst="rect">
            <a:avLst/>
          </a:prstGeom>
        </p:spPr>
      </p:pic>
      <p:sp>
        <p:nvSpPr>
          <p:cNvPr id="830" name="Google Shape;830;p122"/>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a:t>Ready Regions for Virginia</a:t>
            </a:r>
            <a:endParaRPr lang="en-US"/>
          </a:p>
        </p:txBody>
      </p:sp>
      <p:sp>
        <p:nvSpPr>
          <p:cNvPr id="831" name="Google Shape;831;p122"/>
          <p:cNvSpPr txBox="1"/>
          <p:nvPr/>
        </p:nvSpPr>
        <p:spPr>
          <a:xfrm>
            <a:off x="518235" y="1489001"/>
            <a:ext cx="11193199" cy="1169511"/>
          </a:xfrm>
          <a:prstGeom prst="rect">
            <a:avLst/>
          </a:prstGeom>
          <a:noFill/>
          <a:ln>
            <a:noFill/>
          </a:ln>
        </p:spPr>
        <p:txBody>
          <a:bodyPr spcFirstLastPara="1" wrap="square" lIns="121900" tIns="121900" rIns="121900" bIns="121900" anchor="t" anchorCtr="0">
            <a:spAutoFit/>
          </a:bodyPr>
          <a:lstStyle/>
          <a:p>
            <a:r>
              <a:rPr lang="en" sz="2000">
                <a:solidFill>
                  <a:schemeClr val="tx1"/>
                </a:solidFill>
                <a:latin typeface="Georgia"/>
                <a:ea typeface="Georgia"/>
                <a:sym typeface="Georgia"/>
              </a:rPr>
              <a:t>Ready Regions are providing VQB5 coordination, accountability, and family engagement for early childhood programs in every corner of the state, </a:t>
            </a:r>
            <a:r>
              <a:rPr lang="en" sz="2000" b="1">
                <a:solidFill>
                  <a:schemeClr val="tx1"/>
                </a:solidFill>
                <a:latin typeface="Georgia"/>
                <a:ea typeface="Georgia"/>
                <a:sym typeface="Georgia"/>
              </a:rPr>
              <a:t>including supporting programs with the completion of the required VQB5 activities.   </a:t>
            </a:r>
            <a:endParaRPr lang="en" sz="2000" b="1">
              <a:solidFill>
                <a:schemeClr val="tx1"/>
              </a:solidFill>
              <a:latin typeface="Georgia"/>
              <a:ea typeface="Georgia"/>
            </a:endParaRPr>
          </a:p>
        </p:txBody>
      </p:sp>
      <p:sp>
        <p:nvSpPr>
          <p:cNvPr id="833" name="Google Shape;833;p122"/>
          <p:cNvSpPr txBox="1"/>
          <p:nvPr/>
        </p:nvSpPr>
        <p:spPr>
          <a:xfrm>
            <a:off x="1308303" y="6169136"/>
            <a:ext cx="10183183" cy="523180"/>
          </a:xfrm>
          <a:prstGeom prst="rect">
            <a:avLst/>
          </a:prstGeom>
          <a:noFill/>
          <a:ln>
            <a:noFill/>
          </a:ln>
        </p:spPr>
        <p:txBody>
          <a:bodyPr spcFirstLastPara="1" wrap="square" lIns="121900" tIns="121900" rIns="121900" bIns="121900" anchor="t" anchorCtr="0">
            <a:spAutoFit/>
          </a:bodyPr>
          <a:lstStyle/>
          <a:p>
            <a:r>
              <a:rPr lang="en" sz="1800" dirty="0">
                <a:latin typeface="Georgia"/>
                <a:ea typeface="Georgia"/>
                <a:cs typeface="Georgia"/>
                <a:sym typeface="Georgia"/>
              </a:rPr>
              <a:t>Visit the </a:t>
            </a:r>
            <a:r>
              <a:rPr lang="en" sz="1800" u="sng" dirty="0">
                <a:solidFill>
                  <a:schemeClr val="hlink"/>
                </a:solidFill>
                <a:latin typeface="Georgia"/>
                <a:ea typeface="Georgia"/>
                <a:cs typeface="Georgia"/>
                <a:sym typeface="Georgia"/>
                <a:hlinkClick r:id="rId4"/>
              </a:rPr>
              <a:t>Ready Regions</a:t>
            </a:r>
            <a:r>
              <a:rPr lang="en-US" sz="1800" dirty="0">
                <a:latin typeface="Georgia"/>
                <a:ea typeface="Georgia"/>
                <a:cs typeface="Georgia"/>
                <a:sym typeface="Georgia"/>
                <a:hlinkClick r:id="rId4"/>
              </a:rPr>
              <a:t> </a:t>
            </a:r>
            <a:r>
              <a:rPr lang="en-US" sz="1800" dirty="0">
                <a:latin typeface="Georgia"/>
                <a:ea typeface="Georgia"/>
                <a:cs typeface="Georgia"/>
                <a:sym typeface="Georgia"/>
              </a:rPr>
              <a:t>website to find your Ready Region (</a:t>
            </a:r>
            <a:r>
              <a:rPr lang="en-US" sz="1800" dirty="0">
                <a:latin typeface="Georgia"/>
                <a:ea typeface="Georgia"/>
                <a:cs typeface="Georgia"/>
                <a:sym typeface="Georgia"/>
                <a:hlinkClick r:id="rId5"/>
              </a:rPr>
              <a:t>https://vecf.org/ready-regions/</a:t>
            </a:r>
            <a:r>
              <a:rPr lang="en" sz="1800" dirty="0">
                <a:latin typeface="Georgia"/>
                <a:ea typeface="Georgia"/>
                <a:cs typeface="Georgia"/>
                <a:sym typeface="Georgia"/>
              </a:rPr>
              <a:t>)  </a:t>
            </a:r>
            <a:endParaRPr lang="en-US" sz="1800" dirty="0">
              <a:latin typeface="Georgia"/>
              <a:ea typeface="Georgia"/>
              <a:cs typeface="Georgia"/>
            </a:endParaRPr>
          </a:p>
        </p:txBody>
      </p:sp>
      <p:sp>
        <p:nvSpPr>
          <p:cNvPr id="2" name="TextBox 1">
            <a:extLst>
              <a:ext uri="{FF2B5EF4-FFF2-40B4-BE49-F238E27FC236}">
                <a16:creationId xmlns:a16="http://schemas.microsoft.com/office/drawing/2014/main" id="{B20765DC-78DE-F553-FAC2-F9E38D0DF55F}"/>
              </a:ext>
            </a:extLst>
          </p:cNvPr>
          <p:cNvSpPr txBox="1"/>
          <p:nvPr/>
        </p:nvSpPr>
        <p:spPr>
          <a:xfrm>
            <a:off x="491067" y="3238497"/>
            <a:ext cx="5628215" cy="44627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endParaRPr lang="en-US" sz="2100">
              <a:solidFill>
                <a:srgbClr val="003C71"/>
              </a:solidFill>
              <a:latin typeface="Georgia"/>
            </a:endParaRPr>
          </a:p>
        </p:txBody>
      </p:sp>
    </p:spTree>
    <p:extLst>
      <p:ext uri="{BB962C8B-B14F-4D97-AF65-F5344CB8AC3E}">
        <p14:creationId xmlns:p14="http://schemas.microsoft.com/office/powerpoint/2010/main" val="402939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088E-00E7-E1AF-0F86-518A1CE92613}"/>
              </a:ext>
            </a:extLst>
          </p:cNvPr>
          <p:cNvSpPr>
            <a:spLocks noGrp="1"/>
          </p:cNvSpPr>
          <p:nvPr>
            <p:ph type="title"/>
          </p:nvPr>
        </p:nvSpPr>
        <p:spPr/>
        <p:txBody>
          <a:bodyPr/>
          <a:lstStyle/>
          <a:p>
            <a:r>
              <a:rPr lang="en-US"/>
              <a:t>VQB5 Participation Requirements</a:t>
            </a:r>
          </a:p>
        </p:txBody>
      </p:sp>
      <p:sp>
        <p:nvSpPr>
          <p:cNvPr id="3" name="Slide Number Placeholder 2">
            <a:extLst>
              <a:ext uri="{FF2B5EF4-FFF2-40B4-BE49-F238E27FC236}">
                <a16:creationId xmlns:a16="http://schemas.microsoft.com/office/drawing/2014/main" id="{C954E8AC-865A-072C-2775-F3D664680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spTree>
    <p:extLst>
      <p:ext uri="{BB962C8B-B14F-4D97-AF65-F5344CB8AC3E}">
        <p14:creationId xmlns:p14="http://schemas.microsoft.com/office/powerpoint/2010/main" val="45045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2BA0-0930-8599-D433-D43EFDD4B4D8}"/>
              </a:ext>
            </a:extLst>
          </p:cNvPr>
          <p:cNvSpPr>
            <a:spLocks noGrp="1"/>
          </p:cNvSpPr>
          <p:nvPr>
            <p:ph type="title"/>
          </p:nvPr>
        </p:nvSpPr>
        <p:spPr/>
        <p:txBody>
          <a:bodyPr>
            <a:normAutofit fontScale="90000"/>
          </a:bodyPr>
          <a:lstStyle/>
          <a:p>
            <a:r>
              <a:rPr lang="en-US"/>
              <a:t>Publicly-Funded Providers: Required Participation</a:t>
            </a:r>
          </a:p>
        </p:txBody>
      </p:sp>
      <p:sp>
        <p:nvSpPr>
          <p:cNvPr id="3" name="Text Placeholder 2">
            <a:extLst>
              <a:ext uri="{FF2B5EF4-FFF2-40B4-BE49-F238E27FC236}">
                <a16:creationId xmlns:a16="http://schemas.microsoft.com/office/drawing/2014/main" id="{0F507A18-0288-19E4-1367-304EE4459C55}"/>
              </a:ext>
            </a:extLst>
          </p:cNvPr>
          <p:cNvSpPr>
            <a:spLocks noGrp="1"/>
          </p:cNvSpPr>
          <p:nvPr>
            <p:ph type="body" idx="1"/>
          </p:nvPr>
        </p:nvSpPr>
        <p:spPr>
          <a:xfrm>
            <a:off x="598448" y="1323975"/>
            <a:ext cx="10995104" cy="5186704"/>
          </a:xfrm>
        </p:spPr>
        <p:txBody>
          <a:bodyPr>
            <a:normAutofit fontScale="55000" lnSpcReduction="20000"/>
          </a:bodyPr>
          <a:lstStyle/>
          <a:p>
            <a:pPr marL="186055" indent="0">
              <a:lnSpc>
                <a:spcPct val="120000"/>
              </a:lnSpc>
              <a:buNone/>
            </a:pPr>
            <a:r>
              <a:rPr lang="en-US" sz="3300" b="1">
                <a:solidFill>
                  <a:schemeClr val="accent5">
                    <a:lumMod val="50000"/>
                  </a:schemeClr>
                </a:solidFill>
              </a:rPr>
              <a:t>“Publicly-funded provider” means any (</a:t>
            </a:r>
            <a:r>
              <a:rPr lang="en-US" sz="3300" b="1" err="1">
                <a:solidFill>
                  <a:schemeClr val="accent5">
                    <a:lumMod val="50000"/>
                  </a:schemeClr>
                </a:solidFill>
              </a:rPr>
              <a:t>i</a:t>
            </a:r>
            <a:r>
              <a:rPr lang="en-US" sz="3300" b="1">
                <a:solidFill>
                  <a:schemeClr val="accent5">
                    <a:lumMod val="50000"/>
                  </a:schemeClr>
                </a:solidFill>
              </a:rPr>
              <a:t>) educational program provided by a school division or local government to children between birth and age five or (ii) child day program that receives state or federal funds in support of its operations that serves three or more unrelated children. </a:t>
            </a:r>
          </a:p>
          <a:p>
            <a:pPr marL="186055" indent="0">
              <a:lnSpc>
                <a:spcPct val="120000"/>
              </a:lnSpc>
              <a:buNone/>
            </a:pPr>
            <a:r>
              <a:rPr lang="en-US" sz="3300">
                <a:solidFill>
                  <a:schemeClr val="accent5">
                    <a:lumMod val="50000"/>
                  </a:schemeClr>
                </a:solidFill>
              </a:rPr>
              <a:t>This definition is intended to capture funding sources that support direct early childhood care and educational services for young children. These public funding sources include:</a:t>
            </a:r>
          </a:p>
          <a:p>
            <a:pPr marL="608965" indent="-422910">
              <a:lnSpc>
                <a:spcPct val="120000"/>
              </a:lnSpc>
              <a:spcBef>
                <a:spcPts val="100"/>
              </a:spcBef>
            </a:pPr>
            <a:r>
              <a:rPr lang="en-US" sz="3300">
                <a:solidFill>
                  <a:schemeClr val="accent5">
                    <a:lumMod val="50000"/>
                  </a:schemeClr>
                </a:solidFill>
              </a:rPr>
              <a:t>Virginia Preschool Initiative (VPI)</a:t>
            </a:r>
          </a:p>
          <a:p>
            <a:pPr marL="608965" indent="-422910">
              <a:lnSpc>
                <a:spcPct val="120000"/>
              </a:lnSpc>
              <a:spcBef>
                <a:spcPts val="100"/>
              </a:spcBef>
            </a:pPr>
            <a:r>
              <a:rPr lang="en-US" sz="3300">
                <a:solidFill>
                  <a:schemeClr val="accent5">
                    <a:lumMod val="50000"/>
                  </a:schemeClr>
                </a:solidFill>
              </a:rPr>
              <a:t>Early Childhood Special Education (ECSE or IDEA Part B, Section 619 preschool)</a:t>
            </a:r>
          </a:p>
          <a:p>
            <a:pPr marL="608965" indent="-422910">
              <a:lnSpc>
                <a:spcPct val="120000"/>
              </a:lnSpc>
              <a:spcBef>
                <a:spcPts val="100"/>
              </a:spcBef>
            </a:pPr>
            <a:r>
              <a:rPr lang="en-US" sz="3300">
                <a:solidFill>
                  <a:schemeClr val="accent5">
                    <a:lumMod val="50000"/>
                  </a:schemeClr>
                </a:solidFill>
              </a:rPr>
              <a:t>Title I Preschool</a:t>
            </a:r>
          </a:p>
          <a:p>
            <a:pPr marL="608965" indent="-422910">
              <a:lnSpc>
                <a:spcPct val="120000"/>
              </a:lnSpc>
              <a:spcBef>
                <a:spcPts val="100"/>
              </a:spcBef>
            </a:pPr>
            <a:r>
              <a:rPr lang="en-US" sz="3300">
                <a:solidFill>
                  <a:schemeClr val="accent5">
                    <a:lumMod val="50000"/>
                  </a:schemeClr>
                </a:solidFill>
              </a:rPr>
              <a:t>Head Start/Early Head Start</a:t>
            </a:r>
          </a:p>
          <a:p>
            <a:pPr marL="608965" indent="-422910">
              <a:lnSpc>
                <a:spcPct val="120000"/>
              </a:lnSpc>
              <a:spcBef>
                <a:spcPts val="100"/>
              </a:spcBef>
            </a:pPr>
            <a:r>
              <a:rPr lang="en-US" sz="3300">
                <a:solidFill>
                  <a:schemeClr val="accent5">
                    <a:lumMod val="50000"/>
                  </a:schemeClr>
                </a:solidFill>
              </a:rPr>
              <a:t>Virginia’s Child Care Subsidy Program</a:t>
            </a:r>
          </a:p>
          <a:p>
            <a:pPr marL="608965" indent="-422910">
              <a:lnSpc>
                <a:spcPct val="120000"/>
              </a:lnSpc>
              <a:spcBef>
                <a:spcPts val="100"/>
              </a:spcBef>
            </a:pPr>
            <a:r>
              <a:rPr lang="en-US" sz="3300">
                <a:solidFill>
                  <a:schemeClr val="accent5">
                    <a:lumMod val="50000"/>
                  </a:schemeClr>
                </a:solidFill>
              </a:rPr>
              <a:t>Local government child care assistance, such as Fairfax’s Child Care Assistance and Referral (CCAR) program</a:t>
            </a:r>
          </a:p>
          <a:p>
            <a:pPr marL="608965" indent="-422910">
              <a:lnSpc>
                <a:spcPct val="120000"/>
              </a:lnSpc>
              <a:spcBef>
                <a:spcPts val="100"/>
              </a:spcBef>
            </a:pPr>
            <a:r>
              <a:rPr lang="en-US" sz="3300">
                <a:solidFill>
                  <a:schemeClr val="accent5">
                    <a:lumMod val="50000"/>
                  </a:schemeClr>
                </a:solidFill>
              </a:rPr>
              <a:t>Federal Child Care Access Means Parents in School (CCAMPIS)</a:t>
            </a:r>
          </a:p>
          <a:p>
            <a:pPr marL="608965" indent="-422910">
              <a:lnSpc>
                <a:spcPct val="120000"/>
              </a:lnSpc>
              <a:spcBef>
                <a:spcPts val="100"/>
              </a:spcBef>
            </a:pPr>
            <a:r>
              <a:rPr lang="en-US" sz="3300">
                <a:solidFill>
                  <a:schemeClr val="accent5">
                    <a:lumMod val="50000"/>
                  </a:schemeClr>
                </a:solidFill>
              </a:rPr>
              <a:t>Virginia Early Childhood Foundation (VECF) Mixed Delivery  </a:t>
            </a:r>
          </a:p>
          <a:p>
            <a:pPr marL="608965" indent="-422910">
              <a:lnSpc>
                <a:spcPct val="120000"/>
              </a:lnSpc>
              <a:spcBef>
                <a:spcPts val="100"/>
              </a:spcBef>
            </a:pPr>
            <a:r>
              <a:rPr lang="en-US" sz="3300" b="1">
                <a:solidFill>
                  <a:schemeClr val="accent5">
                    <a:lumMod val="50000"/>
                  </a:schemeClr>
                </a:solidFill>
              </a:rPr>
              <a:t>Federal Department of Defense Military Child Care Fee Assistance (</a:t>
            </a:r>
            <a:r>
              <a:rPr lang="en-US" sz="3300" b="1">
                <a:solidFill>
                  <a:schemeClr val="accent5">
                    <a:lumMod val="50000"/>
                  </a:schemeClr>
                </a:solidFill>
                <a:hlinkClick r:id="rId2">
                  <a:extLst>
                    <a:ext uri="{A12FA001-AC4F-418D-AE19-62706E023703}">
                      <ahyp:hlinkClr xmlns:ahyp="http://schemas.microsoft.com/office/drawing/2018/hyperlinkcolor" val="tx"/>
                    </a:ext>
                  </a:extLst>
                </a:hlinkClick>
              </a:rPr>
              <a:t>MCCYN and MCCYN-Plus</a:t>
            </a:r>
            <a:r>
              <a:rPr lang="en-US" sz="3300" b="1">
                <a:solidFill>
                  <a:schemeClr val="accent5">
                    <a:lumMod val="50000"/>
                  </a:schemeClr>
                </a:solidFill>
              </a:rPr>
              <a:t>)</a:t>
            </a:r>
            <a:endParaRPr lang="en-US" sz="1600" b="1">
              <a:solidFill>
                <a:schemeClr val="accent5">
                  <a:lumMod val="50000"/>
                </a:schemeClr>
              </a:solidFill>
            </a:endParaRPr>
          </a:p>
        </p:txBody>
      </p:sp>
    </p:spTree>
    <p:extLst>
      <p:ext uri="{BB962C8B-B14F-4D97-AF65-F5344CB8AC3E}">
        <p14:creationId xmlns:p14="http://schemas.microsoft.com/office/powerpoint/2010/main" val="42623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2" name="Google Shape;582;p78"/>
          <p:cNvSpPr txBox="1">
            <a:spLocks noGrp="1"/>
          </p:cNvSpPr>
          <p:nvPr>
            <p:ph type="body" idx="1"/>
          </p:nvPr>
        </p:nvSpPr>
        <p:spPr>
          <a:xfrm>
            <a:off x="440689" y="2268888"/>
            <a:ext cx="8247606" cy="4963639"/>
          </a:xfrm>
          <a:prstGeom prst="rect">
            <a:avLst/>
          </a:prstGeom>
          <a:noFill/>
          <a:ln>
            <a:noFill/>
          </a:ln>
        </p:spPr>
        <p:txBody>
          <a:bodyPr spcFirstLastPara="1" wrap="square" lIns="91433" tIns="45700" rIns="91433" bIns="45700" anchor="t" anchorCtr="0">
            <a:noAutofit/>
          </a:bodyPr>
          <a:lstStyle/>
          <a:p>
            <a:pPr indent="-457200">
              <a:buAutoNum type="arabicParenR"/>
            </a:pPr>
            <a:r>
              <a:rPr lang="en-US" sz="2000">
                <a:solidFill>
                  <a:schemeClr val="accent5">
                    <a:lumMod val="50000"/>
                  </a:schemeClr>
                </a:solidFill>
              </a:rPr>
              <a:t>Sites must complete the registration process between August 15-October 1 in </a:t>
            </a:r>
            <a:r>
              <a:rPr lang="en-US" sz="2000">
                <a:solidFill>
                  <a:schemeClr val="accent5">
                    <a:lumMod val="50000"/>
                  </a:schemeClr>
                </a:solidFill>
                <a:hlinkClick r:id="rId3">
                  <a:extLst>
                    <a:ext uri="{A12FA001-AC4F-418D-AE19-62706E023703}">
                      <ahyp:hlinkClr xmlns:ahyp="http://schemas.microsoft.com/office/drawing/2018/hyperlinkcolor" val="tx"/>
                    </a:ext>
                  </a:extLst>
                </a:hlinkClick>
              </a:rPr>
              <a:t>LinkB5</a:t>
            </a:r>
            <a:r>
              <a:rPr lang="en-US" sz="2000">
                <a:solidFill>
                  <a:schemeClr val="accent5">
                    <a:lumMod val="50000"/>
                  </a:schemeClr>
                </a:solidFill>
              </a:rPr>
              <a:t>, the VQB5 data portal.  </a:t>
            </a:r>
            <a:endParaRPr lang="en-US"/>
          </a:p>
          <a:p>
            <a:pPr lvl="1" indent="-457200">
              <a:buFont typeface="Wingdings"/>
              <a:buChar char="§"/>
            </a:pPr>
            <a:r>
              <a:rPr lang="en-US" sz="1800">
                <a:solidFill>
                  <a:schemeClr val="accent5">
                    <a:lumMod val="50000"/>
                  </a:schemeClr>
                </a:solidFill>
              </a:rPr>
              <a:t>Sites enter information about their optional use of a VDOE-approved curriculum during registration.</a:t>
            </a:r>
          </a:p>
          <a:p>
            <a:pPr lvl="1" indent="-457200">
              <a:buFont typeface="Wingdings"/>
              <a:buChar char="§"/>
            </a:pPr>
            <a:r>
              <a:rPr lang="en-US" sz="1800">
                <a:solidFill>
                  <a:schemeClr val="accent5">
                    <a:lumMod val="50000"/>
                  </a:schemeClr>
                </a:solidFill>
              </a:rPr>
              <a:t>Ready Regions will support programs with the registration process.</a:t>
            </a:r>
          </a:p>
          <a:p>
            <a:pPr marL="457200" indent="-457200">
              <a:buAutoNum type="arabicParenR"/>
            </a:pPr>
            <a:r>
              <a:rPr lang="en-US" sz="2000">
                <a:solidFill>
                  <a:schemeClr val="accent5">
                    <a:lumMod val="50000"/>
                  </a:schemeClr>
                </a:solidFill>
              </a:rPr>
              <a:t>Every eligible classroom must complete two local CLASS</a:t>
            </a:r>
            <a:r>
              <a:rPr lang="en-US" sz="1400">
                <a:solidFill>
                  <a:schemeClr val="accent5">
                    <a:lumMod val="50000"/>
                  </a:schemeClr>
                </a:solidFill>
              </a:rPr>
              <a:t>® </a:t>
            </a:r>
            <a:r>
              <a:rPr lang="en-US" sz="2000">
                <a:solidFill>
                  <a:schemeClr val="accent5">
                    <a:lumMod val="50000"/>
                  </a:schemeClr>
                </a:solidFill>
              </a:rPr>
              <a:t>observations, one in the fall and one in the spring, with scores entered in LinkB5. </a:t>
            </a:r>
          </a:p>
          <a:p>
            <a:pPr indent="-457200">
              <a:buFont typeface="Arial"/>
              <a:buAutoNum type="arabicParenR"/>
            </a:pPr>
            <a:r>
              <a:rPr lang="en-US" sz="2000">
                <a:solidFill>
                  <a:schemeClr val="accent5">
                    <a:lumMod val="50000"/>
                  </a:schemeClr>
                </a:solidFill>
              </a:rPr>
              <a:t>In addition to the two local CLASS</a:t>
            </a:r>
            <a:r>
              <a:rPr lang="en-US" sz="1400">
                <a:solidFill>
                  <a:schemeClr val="accent5">
                    <a:lumMod val="50000"/>
                  </a:schemeClr>
                </a:solidFill>
              </a:rPr>
              <a:t>® </a:t>
            </a:r>
            <a:r>
              <a:rPr lang="en-US" sz="2000">
                <a:solidFill>
                  <a:schemeClr val="accent5">
                    <a:lumMod val="50000"/>
                  </a:schemeClr>
                </a:solidFill>
              </a:rPr>
              <a:t>observations coordinated by Ready Regions, all participating sites must participate in external CLASS</a:t>
            </a:r>
            <a:r>
              <a:rPr lang="en-US" sz="1400">
                <a:solidFill>
                  <a:schemeClr val="accent5">
                    <a:lumMod val="50000"/>
                  </a:schemeClr>
                </a:solidFill>
              </a:rPr>
              <a:t>® </a:t>
            </a:r>
            <a:r>
              <a:rPr lang="en-US" sz="2000">
                <a:solidFill>
                  <a:schemeClr val="accent5">
                    <a:lumMod val="50000"/>
                  </a:schemeClr>
                </a:solidFill>
              </a:rPr>
              <a:t>observations for each age-level served, between August 15 and May 31.</a:t>
            </a:r>
          </a:p>
          <a:p>
            <a:pPr marL="342900">
              <a:buFont typeface="Arial"/>
              <a:buAutoNum type="arabicParenR"/>
            </a:pPr>
            <a:endParaRPr lang="en-US" sz="2000"/>
          </a:p>
          <a:p>
            <a:pPr marL="608965" indent="0">
              <a:buNone/>
            </a:pPr>
            <a:br>
              <a:rPr lang="en-US" sz="2000"/>
            </a:br>
            <a:endParaRPr lang="en-US" sz="2000"/>
          </a:p>
          <a:p>
            <a:pPr marL="608965" indent="-422910">
              <a:buNone/>
            </a:pPr>
            <a:endParaRPr lang="en-US" sz="2000"/>
          </a:p>
          <a:p>
            <a:pPr marL="0" marR="394335" indent="0">
              <a:lnSpc>
                <a:spcPct val="100000"/>
              </a:lnSpc>
              <a:spcBef>
                <a:spcPts val="0"/>
              </a:spcBef>
              <a:buNone/>
            </a:pPr>
            <a:endParaRPr lang="en" sz="2000">
              <a:solidFill>
                <a:srgbClr val="000000"/>
              </a:solidFill>
            </a:endParaRPr>
          </a:p>
        </p:txBody>
      </p:sp>
      <p:sp>
        <p:nvSpPr>
          <p:cNvPr id="4" name="Title 3">
            <a:extLst>
              <a:ext uri="{FF2B5EF4-FFF2-40B4-BE49-F238E27FC236}">
                <a16:creationId xmlns:a16="http://schemas.microsoft.com/office/drawing/2014/main" id="{0F8860DA-4F44-3816-6C73-58A754080A79}"/>
              </a:ext>
            </a:extLst>
          </p:cNvPr>
          <p:cNvSpPr>
            <a:spLocks noGrp="1"/>
          </p:cNvSpPr>
          <p:nvPr>
            <p:ph type="title"/>
          </p:nvPr>
        </p:nvSpPr>
        <p:spPr/>
        <p:txBody>
          <a:bodyPr/>
          <a:lstStyle/>
          <a:p>
            <a:r>
              <a:rPr lang="en-US"/>
              <a:t>VQB5 Participation Requirements</a:t>
            </a:r>
          </a:p>
        </p:txBody>
      </p:sp>
      <p:pic>
        <p:nvPicPr>
          <p:cNvPr id="3" name="Picture 4">
            <a:extLst>
              <a:ext uri="{FF2B5EF4-FFF2-40B4-BE49-F238E27FC236}">
                <a16:creationId xmlns:a16="http://schemas.microsoft.com/office/drawing/2014/main" id="{823CB56A-BC8C-3B1A-00F1-35A78F00F8D6}"/>
              </a:ext>
            </a:extLst>
          </p:cNvPr>
          <p:cNvPicPr>
            <a:picLocks noChangeAspect="1"/>
          </p:cNvPicPr>
          <p:nvPr/>
        </p:nvPicPr>
        <p:blipFill>
          <a:blip r:embed="rId4"/>
          <a:stretch>
            <a:fillRect/>
          </a:stretch>
        </p:blipFill>
        <p:spPr>
          <a:xfrm>
            <a:off x="8944709" y="2367442"/>
            <a:ext cx="2743200" cy="3500579"/>
          </a:xfrm>
          <a:prstGeom prst="rect">
            <a:avLst/>
          </a:prstGeom>
        </p:spPr>
      </p:pic>
      <p:sp>
        <p:nvSpPr>
          <p:cNvPr id="5" name="TextBox 4">
            <a:extLst>
              <a:ext uri="{FF2B5EF4-FFF2-40B4-BE49-F238E27FC236}">
                <a16:creationId xmlns:a16="http://schemas.microsoft.com/office/drawing/2014/main" id="{330E737F-0A09-B146-DC8C-968596B72A51}"/>
              </a:ext>
            </a:extLst>
          </p:cNvPr>
          <p:cNvSpPr txBox="1"/>
          <p:nvPr/>
        </p:nvSpPr>
        <p:spPr>
          <a:xfrm>
            <a:off x="444500" y="1494691"/>
            <a:ext cx="10492153" cy="707886"/>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5">
                    <a:lumMod val="50000"/>
                  </a:schemeClr>
                </a:solidFill>
                <a:latin typeface="Georgia"/>
              </a:rPr>
              <a:t>To meet the participation requirements in the legislation, all publicly-funded programs are required to complete the following three activities each year. </a:t>
            </a:r>
            <a:r>
              <a:rPr lang="en-US" sz="2000">
                <a:solidFill>
                  <a:schemeClr val="accent5">
                    <a:lumMod val="50000"/>
                  </a:schemeClr>
                </a:solidFill>
                <a:latin typeface="Georgia"/>
              </a:rPr>
              <a:t> </a:t>
            </a:r>
          </a:p>
        </p:txBody>
      </p:sp>
      <p:sp>
        <p:nvSpPr>
          <p:cNvPr id="6" name="TextBox 5">
            <a:extLst>
              <a:ext uri="{FF2B5EF4-FFF2-40B4-BE49-F238E27FC236}">
                <a16:creationId xmlns:a16="http://schemas.microsoft.com/office/drawing/2014/main" id="{60AF0F50-FBEF-02B4-FE09-03274C1CAFB5}"/>
              </a:ext>
            </a:extLst>
          </p:cNvPr>
          <p:cNvSpPr txBox="1"/>
          <p:nvPr/>
        </p:nvSpPr>
        <p:spPr>
          <a:xfrm>
            <a:off x="3111499" y="6159499"/>
            <a:ext cx="6711461" cy="338554"/>
          </a:xfrm>
          <a:prstGeom prst="rect">
            <a:avLst/>
          </a:prstGeom>
          <a:solidFill>
            <a:schemeClr val="accent1">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eorgia  "/>
              </a:rPr>
              <a:t>View </a:t>
            </a:r>
            <a:r>
              <a:rPr lang="en-US" sz="1600">
                <a:latin typeface="Georgia  "/>
                <a:hlinkClick r:id="rId5"/>
              </a:rPr>
              <a:t>2023-2024 VQB5 Participation Handbook</a:t>
            </a:r>
            <a:r>
              <a:rPr lang="en-US" sz="1600">
                <a:latin typeface="Georgia  "/>
              </a:rPr>
              <a:t> for more information</a:t>
            </a:r>
          </a:p>
        </p:txBody>
      </p:sp>
    </p:spTree>
    <p:extLst>
      <p:ext uri="{BB962C8B-B14F-4D97-AF65-F5344CB8AC3E}">
        <p14:creationId xmlns:p14="http://schemas.microsoft.com/office/powerpoint/2010/main" val="2454622555"/>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39A2663FDD0438B8297469091EBD4" ma:contentTypeVersion="4" ma:contentTypeDescription="Create a new document." ma:contentTypeScope="" ma:versionID="28237dce9fc74399ca4145e87ebae2cc">
  <xsd:schema xmlns:xsd="http://www.w3.org/2001/XMLSchema" xmlns:xs="http://www.w3.org/2001/XMLSchema" xmlns:p="http://schemas.microsoft.com/office/2006/metadata/properties" xmlns:ns2="680bdd5c-0575-4c36-ada7-5110d0c9d833" xmlns:ns3="f84348fe-6d9a-4c47-a2bf-0c2d736da9de" targetNamespace="http://schemas.microsoft.com/office/2006/metadata/properties" ma:root="true" ma:fieldsID="91037357f75f357a8f26389ca9084722" ns2:_="" ns3:_="">
    <xsd:import namespace="680bdd5c-0575-4c36-ada7-5110d0c9d833"/>
    <xsd:import namespace="f84348fe-6d9a-4c47-a2bf-0c2d736da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bdd5c-0575-4c36-ada7-5110d0c9d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4348fe-6d9a-4c47-a2bf-0c2d736da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7E5064-B76D-4891-9E54-4B029214E05B}">
  <ds:schemaRefs>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f84348fe-6d9a-4c47-a2bf-0c2d736da9de"/>
    <ds:schemaRef ds:uri="680bdd5c-0575-4c36-ada7-5110d0c9d833"/>
  </ds:schemaRefs>
</ds:datastoreItem>
</file>

<file path=customXml/itemProps2.xml><?xml version="1.0" encoding="utf-8"?>
<ds:datastoreItem xmlns:ds="http://schemas.openxmlformats.org/officeDocument/2006/customXml" ds:itemID="{140084EE-44B6-490E-BA54-B42FEAEBA68C}">
  <ds:schemaRefs>
    <ds:schemaRef ds:uri="680bdd5c-0575-4c36-ada7-5110d0c9d833"/>
    <ds:schemaRef ds:uri="f84348fe-6d9a-4c47-a2bf-0c2d736da9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99CAC1-5837-4A66-8B6F-0015292BD6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2761</Words>
  <Application>Microsoft Office PowerPoint</Application>
  <PresentationFormat>Widescreen</PresentationFormat>
  <Paragraphs>238</Paragraphs>
  <Slides>26</Slides>
  <Notes>11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Georgia</vt:lpstr>
      <vt:lpstr>Calibri</vt:lpstr>
      <vt:lpstr>Josefin Sans</vt:lpstr>
      <vt:lpstr>Wingdings</vt:lpstr>
      <vt:lpstr>Wingdings,Sans-Serif</vt:lpstr>
      <vt:lpstr>Arial</vt:lpstr>
      <vt:lpstr>Georgia  </vt:lpstr>
      <vt:lpstr>Trebuchet MS</vt:lpstr>
      <vt:lpstr>Courier New</vt:lpstr>
      <vt:lpstr>Arial,Sans-Serif</vt:lpstr>
      <vt:lpstr>Office Theme</vt:lpstr>
      <vt:lpstr>Office Theme</vt:lpstr>
      <vt:lpstr>Office Theme</vt:lpstr>
      <vt:lpstr>Office Theme</vt:lpstr>
      <vt:lpstr>Office Theme</vt:lpstr>
      <vt:lpstr>Virginia’s Unified VQB5 System 2023-2024</vt:lpstr>
      <vt:lpstr>Our Shared Vision</vt:lpstr>
      <vt:lpstr>VQB5 Theory of Change</vt:lpstr>
      <vt:lpstr>VQB5: Unified Measurement and Improvement</vt:lpstr>
      <vt:lpstr>Supporting Families</vt:lpstr>
      <vt:lpstr>Ready Regions for Virginia</vt:lpstr>
      <vt:lpstr>VQB5 Participation Requirements</vt:lpstr>
      <vt:lpstr>Publicly-Funded Providers: Required Participation</vt:lpstr>
      <vt:lpstr>VQB5 Participation Requirements</vt:lpstr>
      <vt:lpstr>VQb5 Participation Benefits</vt:lpstr>
      <vt:lpstr>Consequences for Not Participating</vt:lpstr>
      <vt:lpstr>Quality Measurement and Improvement in VQB5</vt:lpstr>
      <vt:lpstr>Measuring Quality </vt:lpstr>
      <vt:lpstr>Continuous Quality Improvement</vt:lpstr>
      <vt:lpstr>CLASS Tools Used in VQB5</vt:lpstr>
      <vt:lpstr>Types of VQB5 CLASS Observations </vt:lpstr>
      <vt:lpstr>Use of Curriculum in VQB5</vt:lpstr>
      <vt:lpstr>VDOE Improvement Partners</vt:lpstr>
      <vt:lpstr>VQB5 Public Quality Profiles</vt:lpstr>
      <vt:lpstr>VQB5 Annual Timeline</vt:lpstr>
      <vt:lpstr>VQB5 Quality Ratings</vt:lpstr>
      <vt:lpstr>VQB5 Quality Profiles</vt:lpstr>
      <vt:lpstr>Timeline for VQB5 Quality Profile Development</vt:lpstr>
      <vt:lpstr>Next Steps</vt:lpstr>
      <vt:lpstr>Next Steps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VITA Program</dc:creator>
  <cp:lastModifiedBy>Ashley McCrary</cp:lastModifiedBy>
  <cp:revision>18</cp:revision>
  <dcterms:created xsi:type="dcterms:W3CDTF">2022-07-20T12:39:39Z</dcterms:created>
  <dcterms:modified xsi:type="dcterms:W3CDTF">2023-08-08T13:55:06Z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0x01010080939A2663FDD0438B8297469091EBD4</vt:lpwstr>
  </property>
</Properties>
</file>