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642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9F03-C23B-43F4-A0D0-ED6063FD9F9C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06FD-A1C5-440E-BF89-C444B3AC0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797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9F03-C23B-43F4-A0D0-ED6063FD9F9C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06FD-A1C5-440E-BF89-C444B3AC0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932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9F03-C23B-43F4-A0D0-ED6063FD9F9C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06FD-A1C5-440E-BF89-C444B3AC0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273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9F03-C23B-43F4-A0D0-ED6063FD9F9C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06FD-A1C5-440E-BF89-C444B3AC0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15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9F03-C23B-43F4-A0D0-ED6063FD9F9C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06FD-A1C5-440E-BF89-C444B3AC0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334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9F03-C23B-43F4-A0D0-ED6063FD9F9C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06FD-A1C5-440E-BF89-C444B3AC0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686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9F03-C23B-43F4-A0D0-ED6063FD9F9C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06FD-A1C5-440E-BF89-C444B3AC0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13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9F03-C23B-43F4-A0D0-ED6063FD9F9C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06FD-A1C5-440E-BF89-C444B3AC0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918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9F03-C23B-43F4-A0D0-ED6063FD9F9C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06FD-A1C5-440E-BF89-C444B3AC0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710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9F03-C23B-43F4-A0D0-ED6063FD9F9C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06FD-A1C5-440E-BF89-C444B3AC0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966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9F03-C23B-43F4-A0D0-ED6063FD9F9C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06FD-A1C5-440E-BF89-C444B3AC0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148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F9F03-C23B-43F4-A0D0-ED6063FD9F9C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E06FD-A1C5-440E-BF89-C444B3AC0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655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568" y="0"/>
            <a:ext cx="81808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104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568" y="0"/>
            <a:ext cx="81808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170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568" y="0"/>
            <a:ext cx="81808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613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Adina Young</dc:creator>
  <cp:lastModifiedBy>Adina Young</cp:lastModifiedBy>
  <cp:revision>1</cp:revision>
  <dcterms:created xsi:type="dcterms:W3CDTF">2017-03-28T22:14:05Z</dcterms:created>
  <dcterms:modified xsi:type="dcterms:W3CDTF">2017-03-28T22:14:25Z</dcterms:modified>
</cp:coreProperties>
</file>