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97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32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73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3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86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1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1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10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66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48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F9F03-C23B-43F4-A0D0-ED6063FD9F9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E06FD-A1C5-440E-BF89-C444B3AC0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55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68" y="0"/>
            <a:ext cx="81808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104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68" y="0"/>
            <a:ext cx="81808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17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68" y="0"/>
            <a:ext cx="81808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613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Adina Young</dc:creator>
  <cp:lastModifiedBy>Adina Young</cp:lastModifiedBy>
  <cp:revision>1</cp:revision>
  <dcterms:created xsi:type="dcterms:W3CDTF">2017-03-28T22:14:05Z</dcterms:created>
  <dcterms:modified xsi:type="dcterms:W3CDTF">2017-03-28T22:14:25Z</dcterms:modified>
</cp:coreProperties>
</file>